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1"/>
  </p:notesMasterIdLst>
  <p:handoutMasterIdLst>
    <p:handoutMasterId r:id="rId42"/>
  </p:handoutMasterIdLst>
  <p:sldIdLst>
    <p:sldId id="256" r:id="rId5"/>
    <p:sldId id="305" r:id="rId6"/>
    <p:sldId id="304" r:id="rId7"/>
    <p:sldId id="306" r:id="rId8"/>
    <p:sldId id="325" r:id="rId9"/>
    <p:sldId id="326" r:id="rId10"/>
    <p:sldId id="270" r:id="rId11"/>
    <p:sldId id="307" r:id="rId12"/>
    <p:sldId id="327" r:id="rId13"/>
    <p:sldId id="309" r:id="rId14"/>
    <p:sldId id="338" r:id="rId15"/>
    <p:sldId id="330" r:id="rId16"/>
    <p:sldId id="311" r:id="rId17"/>
    <p:sldId id="339" r:id="rId18"/>
    <p:sldId id="331" r:id="rId19"/>
    <p:sldId id="328" r:id="rId20"/>
    <p:sldId id="332" r:id="rId21"/>
    <p:sldId id="315" r:id="rId22"/>
    <p:sldId id="333" r:id="rId23"/>
    <p:sldId id="314" r:id="rId24"/>
    <p:sldId id="324" r:id="rId25"/>
    <p:sldId id="334" r:id="rId26"/>
    <p:sldId id="316" r:id="rId27"/>
    <p:sldId id="340" r:id="rId28"/>
    <p:sldId id="341" r:id="rId29"/>
    <p:sldId id="342" r:id="rId30"/>
    <p:sldId id="323" r:id="rId31"/>
    <p:sldId id="335" r:id="rId32"/>
    <p:sldId id="322" r:id="rId33"/>
    <p:sldId id="319" r:id="rId34"/>
    <p:sldId id="336" r:id="rId35"/>
    <p:sldId id="343" r:id="rId36"/>
    <p:sldId id="321" r:id="rId37"/>
    <p:sldId id="337" r:id="rId38"/>
    <p:sldId id="320" r:id="rId39"/>
    <p:sldId id="302" r:id="rId40"/>
  </p:sldIdLst>
  <p:sldSz cx="9144000" cy="5143500" type="screen16x9"/>
  <p:notesSz cx="6888163" cy="1001871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4669" autoAdjust="0"/>
  </p:normalViewPr>
  <p:slideViewPr>
    <p:cSldViewPr showGuides="1">
      <p:cViewPr varScale="1">
        <p:scale>
          <a:sx n="79" d="100"/>
          <a:sy n="79" d="100"/>
        </p:scale>
        <p:origin x="1181" y="67"/>
      </p:cViewPr>
      <p:guideLst/>
    </p:cSldViewPr>
  </p:slideViewPr>
  <p:outlineViewPr>
    <p:cViewPr>
      <p:scale>
        <a:sx n="33" d="100"/>
        <a:sy n="33" d="100"/>
      </p:scale>
      <p:origin x="0" y="-91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46" d="100"/>
          <a:sy n="46" d="100"/>
        </p:scale>
        <p:origin x="2736" y="4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EB390FBD-97F0-42B6-B7D5-83DEA3987D78}"/>
              </a:ext>
            </a:extLst>
          </p:cNvPr>
          <p:cNvSpPr>
            <a:spLocks noGrp="1"/>
          </p:cNvSpPr>
          <p:nvPr>
            <p:ph type="dt" sz="half" idx="1"/>
          </p:nvPr>
        </p:nvSpPr>
        <p:spPr bwMode="gray">
          <a:xfrm>
            <a:off x="1277540" y="9352541"/>
            <a:ext cx="795483" cy="2366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fld id="{20EF9D3B-96F3-4DC0-88A9-8CC4E1A7BDDD}" type="datetime1">
              <a:rPr lang="de-DE" sz="1000"/>
              <a:t>31.05.2024</a:t>
            </a:fld>
            <a:endParaRPr lang="de-DE" sz="1000" dirty="0"/>
          </a:p>
        </p:txBody>
      </p:sp>
      <p:sp>
        <p:nvSpPr>
          <p:cNvPr id="7" name="Fußzeilenplatzhalter 4">
            <a:extLst>
              <a:ext uri="{FF2B5EF4-FFF2-40B4-BE49-F238E27FC236}">
                <a16:creationId xmlns:a16="http://schemas.microsoft.com/office/drawing/2014/main" id="{A9F67E21-F433-473A-8A0F-8A5E3B1FFD1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 bwMode="gray">
          <a:xfrm>
            <a:off x="2069912" y="9352541"/>
            <a:ext cx="4339000" cy="2366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de-DE" sz="1000" dirty="0"/>
              <a:t>|  Titel der Präsentation</a:t>
            </a:r>
          </a:p>
        </p:txBody>
      </p:sp>
      <p:sp>
        <p:nvSpPr>
          <p:cNvPr id="8" name="Foliennummernplatzhalter 5">
            <a:extLst>
              <a:ext uri="{FF2B5EF4-FFF2-40B4-BE49-F238E27FC236}">
                <a16:creationId xmlns:a16="http://schemas.microsoft.com/office/drawing/2014/main" id="{E1E28518-35F5-46D9-98B4-4E6E19B8F3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 bwMode="gray">
          <a:xfrm>
            <a:off x="843108" y="9352541"/>
            <a:ext cx="433900" cy="2366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FF9B0DE-3FEB-4AA0-B465-B80EF7C1333D}" type="slidenum">
              <a:rPr lang="de-DE" sz="1000"/>
              <a:pPr/>
              <a:t>‹Nr.›</a:t>
            </a:fld>
            <a:r>
              <a:rPr lang="de-DE" sz="1000" dirty="0"/>
              <a:t>  |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DBBF4F2-B05E-4AA9-8CF1-88320325EE0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255" y="9190859"/>
            <a:ext cx="448967" cy="55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61194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pos="303" userDrawn="1">
          <p15:clr>
            <a:srgbClr val="F26B43"/>
          </p15:clr>
        </p15:guide>
        <p15:guide id="2" pos="4039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09550" y="512763"/>
            <a:ext cx="6467475" cy="3638550"/>
          </a:xfrm>
          <a:prstGeom prst="rect">
            <a:avLst/>
          </a:prstGeom>
          <a:noFill/>
          <a:ln w="3175"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92437" tIns="46218" rIns="92437" bIns="4621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78770" y="4457083"/>
            <a:ext cx="5929967" cy="4496588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38C8E6BF-5D7C-4079-866A-F10F7AD26C2D}"/>
              </a:ext>
            </a:extLst>
          </p:cNvPr>
          <p:cNvSpPr>
            <a:spLocks noGrp="1"/>
          </p:cNvSpPr>
          <p:nvPr>
            <p:ph type="dt" sz="half" idx="1"/>
          </p:nvPr>
        </p:nvSpPr>
        <p:spPr bwMode="gray">
          <a:xfrm>
            <a:off x="1277540" y="9352541"/>
            <a:ext cx="795483" cy="2366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fld id="{20EF9D3B-96F3-4DC0-88A9-8CC4E1A7BDDD}" type="datetime1">
              <a:rPr lang="de-DE" sz="1000" smtClean="0"/>
              <a:t>31.05.2024</a:t>
            </a:fld>
            <a:endParaRPr lang="de-DE" sz="1000" dirty="0"/>
          </a:p>
        </p:txBody>
      </p:sp>
      <p:sp>
        <p:nvSpPr>
          <p:cNvPr id="13" name="Fußzeilenplatzhalter 4">
            <a:extLst>
              <a:ext uri="{FF2B5EF4-FFF2-40B4-BE49-F238E27FC236}">
                <a16:creationId xmlns:a16="http://schemas.microsoft.com/office/drawing/2014/main" id="{48EBB65C-4EB2-4E70-BD67-7CBE08F7536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 bwMode="gray">
          <a:xfrm>
            <a:off x="2069912" y="9352541"/>
            <a:ext cx="4339000" cy="2366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de-DE" sz="1000" dirty="0"/>
              <a:t>|  Titel der Präsentation</a:t>
            </a:r>
          </a:p>
        </p:txBody>
      </p:sp>
      <p:sp>
        <p:nvSpPr>
          <p:cNvPr id="14" name="Foliennummernplatzhalter 5">
            <a:extLst>
              <a:ext uri="{FF2B5EF4-FFF2-40B4-BE49-F238E27FC236}">
                <a16:creationId xmlns:a16="http://schemas.microsoft.com/office/drawing/2014/main" id="{AF2A67A8-7EEE-4E25-8D1B-831BE2E011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gray">
          <a:xfrm>
            <a:off x="843108" y="9352541"/>
            <a:ext cx="433900" cy="2366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FF9B0DE-3FEB-4AA0-B465-B80EF7C1333D}" type="slidenum">
              <a:rPr lang="de-DE" sz="1000" smtClean="0"/>
              <a:pPr/>
              <a:t>‹Nr.›</a:t>
            </a:fld>
            <a:r>
              <a:rPr lang="de-DE" sz="1000" dirty="0"/>
              <a:t>  |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E6A0C76B-3FFC-43DA-824D-C78DDC7F5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9255" y="9190859"/>
            <a:ext cx="448967" cy="55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198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685800" rtl="0" eaLnBrk="1" latinLnBrk="0" hangingPunct="1">
      <a:lnSpc>
        <a:spcPct val="120000"/>
      </a:lnSpc>
      <a:spcBef>
        <a:spcPts val="0"/>
      </a:spcBef>
      <a:spcAft>
        <a:spcPts val="0"/>
      </a:spcAft>
      <a:defRPr sz="900" b="0" kern="1200">
        <a:solidFill>
          <a:schemeClr val="tx1"/>
        </a:solidFill>
        <a:latin typeface="+mn-lt"/>
        <a:ea typeface="+mn-ea"/>
        <a:cs typeface="+mn-cs"/>
      </a:defRPr>
    </a:lvl1pPr>
    <a:lvl2pPr marL="108000" indent="-108000" algn="l" defTabSz="685800" rtl="0" eaLnBrk="1" latinLnBrk="0" hangingPunct="1">
      <a:lnSpc>
        <a:spcPct val="120000"/>
      </a:lnSpc>
      <a:spcBef>
        <a:spcPts val="0"/>
      </a:spcBef>
      <a:spcAft>
        <a:spcPts val="0"/>
      </a:spcAft>
      <a:buFont typeface="Arial" panose="020B0604020202020204" pitchFamily="34" charset="0"/>
      <a:buChar char="•"/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216000" indent="-108000" algn="l" defTabSz="685800" rtl="0" eaLnBrk="1" latinLnBrk="0" hangingPunct="1">
      <a:lnSpc>
        <a:spcPct val="120000"/>
      </a:lnSpc>
      <a:spcBef>
        <a:spcPts val="0"/>
      </a:spcBef>
      <a:spcAft>
        <a:spcPts val="0"/>
      </a:spcAft>
      <a:buFont typeface="Arial" panose="020B0604020202020204" pitchFamily="34" charset="0"/>
      <a:buChar char="–"/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324000" indent="-108000" algn="l" defTabSz="685800" rtl="0" eaLnBrk="1" latinLnBrk="0" hangingPunct="1">
      <a:lnSpc>
        <a:spcPct val="120000"/>
      </a:lnSpc>
      <a:spcBef>
        <a:spcPts val="0"/>
      </a:spcBef>
      <a:spcAft>
        <a:spcPts val="0"/>
      </a:spcAft>
      <a:buFont typeface="Arial" panose="020B0604020202020204" pitchFamily="34" charset="0"/>
      <a:buChar char="–"/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432000" indent="-108000" algn="l" defTabSz="685800" rtl="0" eaLnBrk="1" latinLnBrk="0" hangingPunct="1">
      <a:lnSpc>
        <a:spcPct val="120000"/>
      </a:lnSpc>
      <a:spcBef>
        <a:spcPts val="0"/>
      </a:spcBef>
      <a:spcAft>
        <a:spcPts val="0"/>
      </a:spcAft>
      <a:buFont typeface="Arial" panose="020B0604020202020204" pitchFamily="34" charset="0"/>
      <a:buChar char="–"/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432000" indent="-108000" algn="l" defTabSz="685800" rtl="0" eaLnBrk="1" latinLnBrk="0" hangingPunct="1">
      <a:lnSpc>
        <a:spcPct val="120000"/>
      </a:lnSpc>
      <a:spcBef>
        <a:spcPts val="0"/>
      </a:spcBef>
      <a:spcAft>
        <a:spcPts val="0"/>
      </a:spcAft>
      <a:buFont typeface="Arial" panose="020B0604020202020204" pitchFamily="34" charset="0"/>
      <a:buChar char="–"/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432000" indent="-108000" algn="l" defTabSz="685800" rtl="0" eaLnBrk="1" latinLnBrk="0" hangingPunct="1">
      <a:lnSpc>
        <a:spcPct val="120000"/>
      </a:lnSpc>
      <a:spcBef>
        <a:spcPts val="0"/>
      </a:spcBef>
      <a:spcAft>
        <a:spcPts val="0"/>
      </a:spcAft>
      <a:buFont typeface="Arial" panose="020B0604020202020204" pitchFamily="34" charset="0"/>
      <a:buChar char="–"/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432000" indent="-108000" algn="l" defTabSz="685800" rtl="0" eaLnBrk="1" latinLnBrk="0" hangingPunct="1">
      <a:lnSpc>
        <a:spcPct val="120000"/>
      </a:lnSpc>
      <a:spcBef>
        <a:spcPts val="0"/>
      </a:spcBef>
      <a:spcAft>
        <a:spcPts val="0"/>
      </a:spcAft>
      <a:buFont typeface="Arial" panose="020B0604020202020204" pitchFamily="34" charset="0"/>
      <a:buChar char="–"/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432000" indent="-108000" algn="l" defTabSz="685800" rtl="0" eaLnBrk="1" latinLnBrk="0" hangingPunct="1">
      <a:lnSpc>
        <a:spcPct val="120000"/>
      </a:lnSpc>
      <a:spcBef>
        <a:spcPts val="0"/>
      </a:spcBef>
      <a:spcAft>
        <a:spcPts val="0"/>
      </a:spcAft>
      <a:buFont typeface="Arial" panose="020B0604020202020204" pitchFamily="34" charset="0"/>
      <a:buChar char="–"/>
      <a:defRPr sz="9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pos="303" userDrawn="1">
          <p15:clr>
            <a:srgbClr val="F26B43"/>
          </p15:clr>
        </p15:guide>
        <p15:guide id="2" pos="4039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9B0DE-3FEB-4AA0-B465-B80EF7C1333D}" type="slidenum">
              <a:rPr lang="de-DE" sz="1000"/>
              <a:pPr/>
              <a:t>1</a:t>
            </a:fld>
            <a:r>
              <a:rPr lang="de-DE" sz="1000"/>
              <a:t>  |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577818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9B0DE-3FEB-4AA0-B465-B80EF7C1333D}" type="slidenum">
              <a:rPr lang="de-DE" sz="1000"/>
              <a:pPr/>
              <a:t>7</a:t>
            </a:fld>
            <a:r>
              <a:rPr lang="de-DE" sz="1000"/>
              <a:t>  |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687735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9B0DE-3FEB-4AA0-B465-B80EF7C1333D}" type="slidenum">
              <a:rPr lang="de-DE" sz="1000"/>
              <a:pPr/>
              <a:t>24</a:t>
            </a:fld>
            <a:r>
              <a:rPr lang="de-DE" sz="1000"/>
              <a:t>  |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755262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9B0DE-3FEB-4AA0-B465-B80EF7C1333D}" type="slidenum">
              <a:rPr lang="de-DE" sz="1000"/>
              <a:pPr/>
              <a:t>36</a:t>
            </a:fld>
            <a:r>
              <a:rPr lang="de-DE" sz="1000"/>
              <a:t>  |</a:t>
            </a:r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2513609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03DA5635-0C42-4773-9645-E3A20BBCFA38}"/>
              </a:ext>
            </a:extLst>
          </p:cNvPr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1439652" y="2391730"/>
            <a:ext cx="4464000" cy="1080000"/>
          </a:xfrm>
        </p:spPr>
        <p:txBody>
          <a:bodyPr anchor="b"/>
          <a:lstStyle>
            <a:lvl1pPr algn="l">
              <a:defRPr sz="35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Titel der </a:t>
            </a:r>
            <a:br>
              <a:rPr lang="de-DE" dirty="0"/>
            </a:br>
            <a:r>
              <a:rPr lang="de-DE" dirty="0"/>
              <a:t>Präsentation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439652" y="3507854"/>
            <a:ext cx="3888000" cy="72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2300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bg1"/>
                </a:solidFill>
              </a:defRPr>
            </a:lvl9pPr>
          </a:lstStyle>
          <a:p>
            <a:r>
              <a:rPr lang="de-DE" dirty="0"/>
              <a:t>Untertitel der Präsentation</a:t>
            </a:r>
          </a:p>
          <a:p>
            <a:pPr lvl="1"/>
            <a:r>
              <a:rPr lang="de-DE" dirty="0"/>
              <a:t>XX.XX.2019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007E12E0-9299-4D6E-8012-B5E04D78DE45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gray">
          <a:xfrm>
            <a:off x="5436088" y="789552"/>
            <a:ext cx="3707912" cy="4353948"/>
          </a:xfrm>
          <a:custGeom>
            <a:avLst/>
            <a:gdLst>
              <a:gd name="connsiteX0" fmla="*/ 1888710 w 4943883"/>
              <a:gd name="connsiteY0" fmla="*/ 0 h 5805264"/>
              <a:gd name="connsiteX1" fmla="*/ 3611143 w 4943883"/>
              <a:gd name="connsiteY1" fmla="*/ 1166228 h 5805264"/>
              <a:gd name="connsiteX2" fmla="*/ 4905431 w 4943883"/>
              <a:gd name="connsiteY2" fmla="*/ 1373290 h 5805264"/>
              <a:gd name="connsiteX3" fmla="*/ 4943883 w 4943883"/>
              <a:gd name="connsiteY3" fmla="*/ 1360704 h 5805264"/>
              <a:gd name="connsiteX4" fmla="*/ 4943883 w 4943883"/>
              <a:gd name="connsiteY4" fmla="*/ 5805264 h 5805264"/>
              <a:gd name="connsiteX5" fmla="*/ 454409 w 4943883"/>
              <a:gd name="connsiteY5" fmla="*/ 5805264 h 5805264"/>
              <a:gd name="connsiteX6" fmla="*/ 400173 w 4943883"/>
              <a:gd name="connsiteY6" fmla="*/ 5758827 h 5805264"/>
              <a:gd name="connsiteX7" fmla="*/ 40670 w 4943883"/>
              <a:gd name="connsiteY7" fmla="*/ 4438024 h 5805264"/>
              <a:gd name="connsiteX8" fmla="*/ 1168125 w 4943883"/>
              <a:gd name="connsiteY8" fmla="*/ 2935075 h 5805264"/>
              <a:gd name="connsiteX9" fmla="*/ 1020882 w 4943883"/>
              <a:gd name="connsiteY9" fmla="*/ 902131 h 5805264"/>
              <a:gd name="connsiteX10" fmla="*/ 1888710 w 4943883"/>
              <a:gd name="connsiteY10" fmla="*/ 0 h 580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43883" h="5805264">
                <a:moveTo>
                  <a:pt x="1888710" y="0"/>
                </a:moveTo>
                <a:cubicBezTo>
                  <a:pt x="2417579" y="3601"/>
                  <a:pt x="3056430" y="852312"/>
                  <a:pt x="3611143" y="1166228"/>
                </a:cubicBezTo>
                <a:cubicBezTo>
                  <a:pt x="4120293" y="1454521"/>
                  <a:pt x="4540057" y="1469432"/>
                  <a:pt x="4905431" y="1373290"/>
                </a:cubicBezTo>
                <a:lnTo>
                  <a:pt x="4943883" y="1360704"/>
                </a:lnTo>
                <a:lnTo>
                  <a:pt x="4943883" y="5805264"/>
                </a:lnTo>
                <a:lnTo>
                  <a:pt x="454409" y="5805264"/>
                </a:lnTo>
                <a:lnTo>
                  <a:pt x="400173" y="5758827"/>
                </a:lnTo>
                <a:cubicBezTo>
                  <a:pt x="89690" y="5458112"/>
                  <a:pt x="-83961" y="5023088"/>
                  <a:pt x="40670" y="4438024"/>
                </a:cubicBezTo>
                <a:cubicBezTo>
                  <a:pt x="185509" y="3758576"/>
                  <a:pt x="983020" y="3480074"/>
                  <a:pt x="1168125" y="2935075"/>
                </a:cubicBezTo>
                <a:cubicBezTo>
                  <a:pt x="1341809" y="2423088"/>
                  <a:pt x="904291" y="1648805"/>
                  <a:pt x="1020882" y="902131"/>
                </a:cubicBezTo>
                <a:cubicBezTo>
                  <a:pt x="1069563" y="592417"/>
                  <a:pt x="1437968" y="24009"/>
                  <a:pt x="1888710" y="0"/>
                </a:cubicBezTo>
                <a:close/>
              </a:path>
            </a:pathLst>
          </a:custGeom>
          <a:gradFill flip="none" rotWithShape="1">
            <a:gsLst>
              <a:gs pos="0">
                <a:srgbClr val="F6A400"/>
              </a:gs>
              <a:gs pos="33000">
                <a:srgbClr val="F39600"/>
              </a:gs>
              <a:gs pos="67000">
                <a:srgbClr val="E4334F"/>
              </a:gs>
              <a:gs pos="100000">
                <a:srgbClr val="DB185B"/>
              </a:gs>
            </a:gsLst>
            <a:lin ang="3600000" scaled="0"/>
            <a:tileRect/>
          </a:gradFill>
        </p:spPr>
        <p:txBody>
          <a:bodyPr wrap="square" bIns="86400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 durch Klick </a:t>
            </a:r>
            <a:br>
              <a:rPr lang="de-DE" dirty="0"/>
            </a:br>
            <a:r>
              <a:rPr lang="de-DE" dirty="0"/>
              <a:t>auf das Icon einfügen.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34C3778-E0E4-4A1E-AB44-EE25072EB1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377768" y="276565"/>
            <a:ext cx="2106000" cy="155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695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479DEA83-7B82-41C5-857E-F2960251E11A}"/>
              </a:ext>
            </a:extLst>
          </p:cNvPr>
          <p:cNvSpPr/>
          <p:nvPr userDrawn="1"/>
        </p:nvSpPr>
        <p:spPr bwMode="gray"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200" dirty="0">
              <a:solidFill>
                <a:schemeClr val="tx1"/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31722A8-C827-4935-9D5A-D4A516C463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489882" y="1775034"/>
            <a:ext cx="1863000" cy="137607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A9A5FCE-C0B8-433A-B5F6-9F484CF1A0E3}"/>
              </a:ext>
            </a:extLst>
          </p:cNvPr>
          <p:cNvSpPr txBox="1"/>
          <p:nvPr userDrawn="1"/>
        </p:nvSpPr>
        <p:spPr bwMode="gray">
          <a:xfrm>
            <a:off x="719572" y="3219822"/>
            <a:ext cx="2160000" cy="1296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None/>
              <a:tabLst>
                <a:tab pos="538163" algn="l"/>
              </a:tabLst>
            </a:pPr>
            <a:r>
              <a:rPr lang="de-DE" sz="1100" dirty="0">
                <a:solidFill>
                  <a:schemeClr val="bg1"/>
                </a:solidFill>
              </a:rPr>
              <a:t>Winsener Straße 57 </a:t>
            </a:r>
            <a:br>
              <a:rPr lang="de-DE" sz="1100" dirty="0">
                <a:solidFill>
                  <a:schemeClr val="bg1"/>
                </a:solidFill>
              </a:rPr>
            </a:br>
            <a:r>
              <a:rPr lang="de-DE" sz="1100" dirty="0">
                <a:solidFill>
                  <a:schemeClr val="bg1"/>
                </a:solidFill>
              </a:rPr>
              <a:t>29614 Soltau 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None/>
              <a:tabLst>
                <a:tab pos="538163" algn="l"/>
              </a:tabLst>
            </a:pPr>
            <a:r>
              <a:rPr lang="de-DE" sz="1100" dirty="0">
                <a:solidFill>
                  <a:schemeClr val="bg1"/>
                </a:solidFill>
              </a:rPr>
              <a:t>Telefon:	+49 (0) 51 91.97 1-0</a:t>
            </a:r>
            <a:br>
              <a:rPr lang="de-DE" sz="1100" dirty="0">
                <a:solidFill>
                  <a:schemeClr val="bg1"/>
                </a:solidFill>
              </a:rPr>
            </a:br>
            <a:r>
              <a:rPr lang="de-DE" sz="1100" dirty="0">
                <a:solidFill>
                  <a:schemeClr val="bg1"/>
                </a:solidFill>
              </a:rPr>
              <a:t>Telefax:	+49 (0) 51 91.97 1-135</a:t>
            </a:r>
            <a:br>
              <a:rPr lang="de-DE" sz="1100" dirty="0">
                <a:solidFill>
                  <a:schemeClr val="bg1"/>
                </a:solidFill>
              </a:rPr>
            </a:br>
            <a:r>
              <a:rPr lang="de-DE" sz="1100" dirty="0">
                <a:solidFill>
                  <a:schemeClr val="bg1"/>
                </a:solidFill>
              </a:rPr>
              <a:t>verwaltung@bbssoltau.de</a:t>
            </a:r>
            <a:br>
              <a:rPr lang="de-DE" sz="1100" dirty="0">
                <a:solidFill>
                  <a:schemeClr val="bg1"/>
                </a:solidFill>
              </a:rPr>
            </a:br>
            <a:r>
              <a:rPr lang="de-DE" sz="1100" dirty="0">
                <a:solidFill>
                  <a:schemeClr val="bg1"/>
                </a:solidFill>
              </a:rPr>
              <a:t>www.bbssoltau.de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AF0993A-F50E-48F9-AC9D-0B0612386A2E}"/>
              </a:ext>
            </a:extLst>
          </p:cNvPr>
          <p:cNvSpPr txBox="1"/>
          <p:nvPr userDrawn="1"/>
        </p:nvSpPr>
        <p:spPr bwMode="gray">
          <a:xfrm>
            <a:off x="3023828" y="3219822"/>
            <a:ext cx="2160000" cy="1296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None/>
              <a:tabLst>
                <a:tab pos="538163" algn="l"/>
              </a:tabLst>
            </a:pPr>
            <a:r>
              <a:rPr lang="de-DE" sz="1100" dirty="0">
                <a:solidFill>
                  <a:schemeClr val="bg1"/>
                </a:solidFill>
              </a:rPr>
              <a:t>Öffnungszeiten</a:t>
            </a:r>
            <a:br>
              <a:rPr lang="de-DE" sz="1100" dirty="0">
                <a:solidFill>
                  <a:schemeClr val="bg1"/>
                </a:solidFill>
              </a:rPr>
            </a:br>
            <a:r>
              <a:rPr lang="de-DE" sz="1100" dirty="0">
                <a:solidFill>
                  <a:schemeClr val="bg1"/>
                </a:solidFill>
              </a:rPr>
              <a:t>Mo.–Fr.: 7.30 Uhr–15.00 Uhr</a:t>
            </a:r>
          </a:p>
          <a:p>
            <a:pPr marL="0" indent="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None/>
              <a:tabLst>
                <a:tab pos="538163" algn="l"/>
              </a:tabLst>
            </a:pPr>
            <a:r>
              <a:rPr lang="de-DE" sz="1100" dirty="0">
                <a:solidFill>
                  <a:schemeClr val="bg1"/>
                </a:solidFill>
              </a:rPr>
              <a:t>Schulleitung</a:t>
            </a:r>
            <a:br>
              <a:rPr lang="de-DE" sz="1100" dirty="0">
                <a:solidFill>
                  <a:schemeClr val="bg1"/>
                </a:solidFill>
              </a:rPr>
            </a:br>
            <a:r>
              <a:rPr lang="de-DE" sz="1100" dirty="0">
                <a:solidFill>
                  <a:schemeClr val="bg1"/>
                </a:solidFill>
              </a:rPr>
              <a:t>Gaby Tinnemeier</a:t>
            </a:r>
          </a:p>
          <a:p>
            <a:pPr marL="335756" indent="-335756">
              <a:lnSpc>
                <a:spcPct val="120000"/>
              </a:lnSpc>
              <a:spcBef>
                <a:spcPts val="400"/>
              </a:spcBef>
              <a:spcAft>
                <a:spcPts val="600"/>
              </a:spcAft>
              <a:buFont typeface="Arial" panose="020B0604020202020204" pitchFamily="34" charset="0"/>
              <a:buNone/>
              <a:tabLst>
                <a:tab pos="538163" algn="l"/>
              </a:tabLst>
            </a:pPr>
            <a:r>
              <a:rPr lang="de-DE" sz="1100" dirty="0">
                <a:solidFill>
                  <a:schemeClr val="bg1"/>
                </a:solidFill>
              </a:rPr>
              <a:t>	Folgt uns!</a:t>
            </a:r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D6B783C0-80D5-4247-909B-F3F4484267BB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3023828" y="4227958"/>
            <a:ext cx="216400" cy="216000"/>
          </a:xfrm>
          <a:custGeom>
            <a:avLst/>
            <a:gdLst>
              <a:gd name="T0" fmla="*/ 1184 w 1387"/>
              <a:gd name="T1" fmla="*/ 0 h 1386"/>
              <a:gd name="T2" fmla="*/ 203 w 1387"/>
              <a:gd name="T3" fmla="*/ 0 h 1386"/>
              <a:gd name="T4" fmla="*/ 0 w 1387"/>
              <a:gd name="T5" fmla="*/ 203 h 1386"/>
              <a:gd name="T6" fmla="*/ 0 w 1387"/>
              <a:gd name="T7" fmla="*/ 1183 h 1386"/>
              <a:gd name="T8" fmla="*/ 203 w 1387"/>
              <a:gd name="T9" fmla="*/ 1386 h 1386"/>
              <a:gd name="T10" fmla="*/ 612 w 1387"/>
              <a:gd name="T11" fmla="*/ 1386 h 1386"/>
              <a:gd name="T12" fmla="*/ 612 w 1387"/>
              <a:gd name="T13" fmla="*/ 896 h 1386"/>
              <a:gd name="T14" fmla="*/ 450 w 1387"/>
              <a:gd name="T15" fmla="*/ 896 h 1386"/>
              <a:gd name="T16" fmla="*/ 450 w 1387"/>
              <a:gd name="T17" fmla="*/ 652 h 1386"/>
              <a:gd name="T18" fmla="*/ 612 w 1387"/>
              <a:gd name="T19" fmla="*/ 652 h 1386"/>
              <a:gd name="T20" fmla="*/ 612 w 1387"/>
              <a:gd name="T21" fmla="*/ 487 h 1386"/>
              <a:gd name="T22" fmla="*/ 856 w 1387"/>
              <a:gd name="T23" fmla="*/ 243 h 1386"/>
              <a:gd name="T24" fmla="*/ 1102 w 1387"/>
              <a:gd name="T25" fmla="*/ 243 h 1386"/>
              <a:gd name="T26" fmla="*/ 1102 w 1387"/>
              <a:gd name="T27" fmla="*/ 487 h 1386"/>
              <a:gd name="T28" fmla="*/ 856 w 1387"/>
              <a:gd name="T29" fmla="*/ 487 h 1386"/>
              <a:gd name="T30" fmla="*/ 856 w 1387"/>
              <a:gd name="T31" fmla="*/ 652 h 1386"/>
              <a:gd name="T32" fmla="*/ 1102 w 1387"/>
              <a:gd name="T33" fmla="*/ 652 h 1386"/>
              <a:gd name="T34" fmla="*/ 1062 w 1387"/>
              <a:gd name="T35" fmla="*/ 896 h 1386"/>
              <a:gd name="T36" fmla="*/ 856 w 1387"/>
              <a:gd name="T37" fmla="*/ 896 h 1386"/>
              <a:gd name="T38" fmla="*/ 856 w 1387"/>
              <a:gd name="T39" fmla="*/ 1386 h 1386"/>
              <a:gd name="T40" fmla="*/ 1184 w 1387"/>
              <a:gd name="T41" fmla="*/ 1386 h 1386"/>
              <a:gd name="T42" fmla="*/ 1387 w 1387"/>
              <a:gd name="T43" fmla="*/ 1183 h 1386"/>
              <a:gd name="T44" fmla="*/ 1387 w 1387"/>
              <a:gd name="T45" fmla="*/ 203 h 1386"/>
              <a:gd name="T46" fmla="*/ 1184 w 1387"/>
              <a:gd name="T47" fmla="*/ 0 h 13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387" h="1386">
                <a:moveTo>
                  <a:pt x="1184" y="0"/>
                </a:moveTo>
                <a:cubicBezTo>
                  <a:pt x="203" y="0"/>
                  <a:pt x="203" y="0"/>
                  <a:pt x="203" y="0"/>
                </a:cubicBezTo>
                <a:cubicBezTo>
                  <a:pt x="91" y="0"/>
                  <a:pt x="0" y="91"/>
                  <a:pt x="0" y="203"/>
                </a:cubicBezTo>
                <a:cubicBezTo>
                  <a:pt x="0" y="1183"/>
                  <a:pt x="0" y="1183"/>
                  <a:pt x="0" y="1183"/>
                </a:cubicBezTo>
                <a:cubicBezTo>
                  <a:pt x="0" y="1295"/>
                  <a:pt x="91" y="1386"/>
                  <a:pt x="203" y="1386"/>
                </a:cubicBezTo>
                <a:cubicBezTo>
                  <a:pt x="612" y="1386"/>
                  <a:pt x="612" y="1386"/>
                  <a:pt x="612" y="1386"/>
                </a:cubicBezTo>
                <a:cubicBezTo>
                  <a:pt x="612" y="896"/>
                  <a:pt x="612" y="896"/>
                  <a:pt x="612" y="896"/>
                </a:cubicBezTo>
                <a:cubicBezTo>
                  <a:pt x="450" y="896"/>
                  <a:pt x="450" y="896"/>
                  <a:pt x="450" y="896"/>
                </a:cubicBezTo>
                <a:cubicBezTo>
                  <a:pt x="450" y="652"/>
                  <a:pt x="450" y="652"/>
                  <a:pt x="450" y="652"/>
                </a:cubicBezTo>
                <a:cubicBezTo>
                  <a:pt x="612" y="652"/>
                  <a:pt x="612" y="652"/>
                  <a:pt x="612" y="652"/>
                </a:cubicBezTo>
                <a:cubicBezTo>
                  <a:pt x="612" y="487"/>
                  <a:pt x="612" y="487"/>
                  <a:pt x="612" y="487"/>
                </a:cubicBezTo>
                <a:cubicBezTo>
                  <a:pt x="612" y="353"/>
                  <a:pt x="722" y="243"/>
                  <a:pt x="856" y="243"/>
                </a:cubicBezTo>
                <a:cubicBezTo>
                  <a:pt x="1102" y="243"/>
                  <a:pt x="1102" y="243"/>
                  <a:pt x="1102" y="243"/>
                </a:cubicBezTo>
                <a:cubicBezTo>
                  <a:pt x="1102" y="487"/>
                  <a:pt x="1102" y="487"/>
                  <a:pt x="1102" y="487"/>
                </a:cubicBezTo>
                <a:cubicBezTo>
                  <a:pt x="856" y="487"/>
                  <a:pt x="856" y="487"/>
                  <a:pt x="856" y="487"/>
                </a:cubicBezTo>
                <a:cubicBezTo>
                  <a:pt x="856" y="652"/>
                  <a:pt x="856" y="652"/>
                  <a:pt x="856" y="652"/>
                </a:cubicBezTo>
                <a:cubicBezTo>
                  <a:pt x="1102" y="652"/>
                  <a:pt x="1102" y="652"/>
                  <a:pt x="1102" y="652"/>
                </a:cubicBezTo>
                <a:cubicBezTo>
                  <a:pt x="1062" y="896"/>
                  <a:pt x="1062" y="896"/>
                  <a:pt x="1062" y="896"/>
                </a:cubicBezTo>
                <a:cubicBezTo>
                  <a:pt x="856" y="896"/>
                  <a:pt x="856" y="896"/>
                  <a:pt x="856" y="896"/>
                </a:cubicBezTo>
                <a:cubicBezTo>
                  <a:pt x="856" y="1386"/>
                  <a:pt x="856" y="1386"/>
                  <a:pt x="856" y="1386"/>
                </a:cubicBezTo>
                <a:cubicBezTo>
                  <a:pt x="1184" y="1386"/>
                  <a:pt x="1184" y="1386"/>
                  <a:pt x="1184" y="1386"/>
                </a:cubicBezTo>
                <a:cubicBezTo>
                  <a:pt x="1295" y="1386"/>
                  <a:pt x="1387" y="1295"/>
                  <a:pt x="1387" y="1183"/>
                </a:cubicBezTo>
                <a:cubicBezTo>
                  <a:pt x="1387" y="203"/>
                  <a:pt x="1387" y="203"/>
                  <a:pt x="1387" y="203"/>
                </a:cubicBezTo>
                <a:cubicBezTo>
                  <a:pt x="1387" y="91"/>
                  <a:pt x="1295" y="0"/>
                  <a:pt x="1184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de-DE" sz="1013"/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A6E4060E-486E-4940-8283-029E226EB782}"/>
              </a:ext>
            </a:extLst>
          </p:cNvPr>
          <p:cNvSpPr/>
          <p:nvPr userDrawn="1"/>
        </p:nvSpPr>
        <p:spPr bwMode="gray">
          <a:xfrm>
            <a:off x="5048733" y="1"/>
            <a:ext cx="4095268" cy="3899087"/>
          </a:xfrm>
          <a:custGeom>
            <a:avLst/>
            <a:gdLst>
              <a:gd name="connsiteX0" fmla="*/ 220994 w 5460357"/>
              <a:gd name="connsiteY0" fmla="*/ 0 h 5198783"/>
              <a:gd name="connsiteX1" fmla="*/ 5460357 w 5460357"/>
              <a:gd name="connsiteY1" fmla="*/ 0 h 5198783"/>
              <a:gd name="connsiteX2" fmla="*/ 5460357 w 5460357"/>
              <a:gd name="connsiteY2" fmla="*/ 3021854 h 5198783"/>
              <a:gd name="connsiteX3" fmla="*/ 5437992 w 5460357"/>
              <a:gd name="connsiteY3" fmla="*/ 3026855 h 5198783"/>
              <a:gd name="connsiteX4" fmla="*/ 4601460 w 5460357"/>
              <a:gd name="connsiteY4" fmla="*/ 3554979 h 5198783"/>
              <a:gd name="connsiteX5" fmla="*/ 3288980 w 5460357"/>
              <a:gd name="connsiteY5" fmla="*/ 5181621 h 5198783"/>
              <a:gd name="connsiteX6" fmla="*/ 2190057 w 5460357"/>
              <a:gd name="connsiteY6" fmla="*/ 4569711 h 5198783"/>
              <a:gd name="connsiteX7" fmla="*/ 1734310 w 5460357"/>
              <a:gd name="connsiteY7" fmla="*/ 2572994 h 5198783"/>
              <a:gd name="connsiteX8" fmla="*/ 209404 w 5460357"/>
              <a:gd name="connsiteY8" fmla="*/ 1460028 h 5198783"/>
              <a:gd name="connsiteX9" fmla="*/ 166830 w 5460357"/>
              <a:gd name="connsiteY9" fmla="*/ 85253 h 5198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460357" h="5198783">
                <a:moveTo>
                  <a:pt x="220994" y="0"/>
                </a:moveTo>
                <a:lnTo>
                  <a:pt x="5460357" y="0"/>
                </a:lnTo>
                <a:lnTo>
                  <a:pt x="5460357" y="3021854"/>
                </a:lnTo>
                <a:lnTo>
                  <a:pt x="5437992" y="3026855"/>
                </a:lnTo>
                <a:cubicBezTo>
                  <a:pt x="5165097" y="3099329"/>
                  <a:pt x="4884645" y="3256361"/>
                  <a:pt x="4601460" y="3554979"/>
                </a:cubicBezTo>
                <a:cubicBezTo>
                  <a:pt x="4160656" y="4019583"/>
                  <a:pt x="3796115" y="5022790"/>
                  <a:pt x="3288980" y="5181621"/>
                </a:cubicBezTo>
                <a:cubicBezTo>
                  <a:pt x="2848809" y="5290969"/>
                  <a:pt x="2327821" y="4853014"/>
                  <a:pt x="2190057" y="4569711"/>
                </a:cubicBezTo>
                <a:cubicBezTo>
                  <a:pt x="1858669" y="3886483"/>
                  <a:pt x="2051616" y="3013939"/>
                  <a:pt x="1734310" y="2572994"/>
                </a:cubicBezTo>
                <a:cubicBezTo>
                  <a:pt x="1396335" y="2103683"/>
                  <a:pt x="548186" y="2070361"/>
                  <a:pt x="209404" y="1460028"/>
                </a:cubicBezTo>
                <a:cubicBezTo>
                  <a:pt x="-82232" y="934452"/>
                  <a:pt x="-43171" y="465423"/>
                  <a:pt x="166830" y="85253"/>
                </a:cubicBezTo>
                <a:close/>
              </a:path>
            </a:pathLst>
          </a:custGeom>
          <a:gradFill flip="none" rotWithShape="1">
            <a:gsLst>
              <a:gs pos="0">
                <a:srgbClr val="F6A400"/>
              </a:gs>
              <a:gs pos="33000">
                <a:srgbClr val="F39600"/>
              </a:gs>
              <a:gs pos="67000">
                <a:srgbClr val="E4334F"/>
              </a:gs>
              <a:gs pos="100000">
                <a:srgbClr val="DB185B"/>
              </a:gs>
            </a:gsLst>
            <a:lin ang="17400000" scaled="0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sz="1013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416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 bwMode="gray">
          <a:xfrm>
            <a:off x="359532" y="1815666"/>
            <a:ext cx="8424000" cy="2628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Text durch Klicken bearbeiten. Nutzen Sie die Buttons „Listenebene erhöhen/verringern“ auf dem Register Start, um zwischen den eingerichteten Textebenen zu wechseln.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532" y="951570"/>
            <a:ext cx="8424000" cy="432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000" b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000" b="0">
                <a:solidFill>
                  <a:schemeClr val="bg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bg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bg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bg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bg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bg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bg2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2" name="Titel 11"/>
          <p:cNvSpPr>
            <a:spLocks noGrp="1"/>
          </p:cNvSpPr>
          <p:nvPr>
            <p:ph type="title" hasCustomPrompt="1"/>
          </p:nvPr>
        </p:nvSpPr>
        <p:spPr bwMode="gray">
          <a:xfrm>
            <a:off x="360476" y="411510"/>
            <a:ext cx="8424000" cy="54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Folientitel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3551624-61F0-4D56-A153-C44F002D1E56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fld id="{529B40F2-1A17-4B53-8C17-5802BE249A9C}" type="datetime1">
              <a:rPr lang="de-DE" smtClean="0"/>
              <a:t>31.05.2024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0B4691-41EE-4D86-8221-35CFF0CA77F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>
          <a:xfrm>
            <a:off x="1602030" y="4660006"/>
            <a:ext cx="3240000" cy="180000"/>
          </a:xfrm>
        </p:spPr>
        <p:txBody>
          <a:bodyPr/>
          <a:lstStyle/>
          <a:p>
            <a:r>
              <a:rPr lang="de-DE"/>
              <a:t>|  Titel der Präsentation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26D906A-C7CB-434A-8C72-ADFC46F8F32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8FF9B0DE-3FEB-4AA0-B465-B80EF7C1333D}" type="slidenum">
              <a:rPr lang="de-DE" smtClean="0"/>
              <a:pPr/>
              <a:t>‹Nr.›</a:t>
            </a:fld>
            <a:r>
              <a:rPr lang="de-DE"/>
              <a:t> 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490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360476" y="411510"/>
            <a:ext cx="8424000" cy="504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Folientitel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 bwMode="gray">
          <a:xfrm>
            <a:off x="359532" y="1815666"/>
            <a:ext cx="4104000" cy="2628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Text durch Klicken bearbeiten. Nutzen Sie die Buttons „Listenebene erhöhen/verringern“ auf dem Register Start, um zwischen den eingerichteten Textebenen zu wechseln.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 bwMode="gray">
          <a:xfrm>
            <a:off x="4680012" y="1815666"/>
            <a:ext cx="4104000" cy="2628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 marL="648000" indent="0">
              <a:buNone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Text durch Klicken bearbeiten. Nutzen Sie die Buttons „Listenebene erhöhen/verringern“ auf dem Register Start, um zwischen den eingerichteten Textebenen zu wechseln.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532" y="951570"/>
            <a:ext cx="8424000" cy="432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000" b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000" b="0">
                <a:solidFill>
                  <a:schemeClr val="bg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bg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bg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bg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bg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bg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bg2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C4614B7-20D3-4F13-B270-F8D0F26B669B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fld id="{62EDD663-486D-4DD2-90BA-2CE19D23F735}" type="datetime1">
              <a:rPr lang="de-DE" smtClean="0"/>
              <a:t>31.05.2024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58E798-2AA3-4B78-93B6-7875F89A10A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de-DE"/>
              <a:t>|  Titel der Präsentation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26B44E1-A700-4E7C-9BD0-0A7F9EE2053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8FF9B0DE-3FEB-4AA0-B465-B80EF7C1333D}" type="slidenum">
              <a:rPr lang="de-DE" smtClean="0"/>
              <a:pPr/>
              <a:t>‹Nr.›</a:t>
            </a:fld>
            <a:r>
              <a:rPr lang="de-DE"/>
              <a:t> 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1577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Infokasten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 bwMode="gray">
          <a:xfrm>
            <a:off x="359532" y="1815666"/>
            <a:ext cx="5544000" cy="2628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Text durch Klicken bearbeiten. Nutzen Sie die Buttons „Listenebene erhöhen/verringern“ auf dem Register Start, </a:t>
            </a:r>
            <a:br>
              <a:rPr lang="de-DE" dirty="0"/>
            </a:br>
            <a:r>
              <a:rPr lang="de-DE" dirty="0"/>
              <a:t>um zwischen den eingerichteten Textebenen zu wechseln.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532" y="951570"/>
            <a:ext cx="8424000" cy="432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000" b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000" b="0">
                <a:solidFill>
                  <a:schemeClr val="bg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bg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bg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bg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bg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bg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bg2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815F08F6-D45F-43DE-A328-80778E06272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040578" y="1276182"/>
            <a:ext cx="3103423" cy="3867318"/>
          </a:xfrm>
          <a:custGeom>
            <a:avLst/>
            <a:gdLst>
              <a:gd name="connsiteX0" fmla="*/ 1839565 w 4137897"/>
              <a:gd name="connsiteY0" fmla="*/ 0 h 5156424"/>
              <a:gd name="connsiteX1" fmla="*/ 3517181 w 4137897"/>
              <a:gd name="connsiteY1" fmla="*/ 1135882 h 5156424"/>
              <a:gd name="connsiteX2" fmla="*/ 4072656 w 4137897"/>
              <a:gd name="connsiteY2" fmla="*/ 1355142 h 5156424"/>
              <a:gd name="connsiteX3" fmla="*/ 4137897 w 4137897"/>
              <a:gd name="connsiteY3" fmla="*/ 1366408 h 5156424"/>
              <a:gd name="connsiteX4" fmla="*/ 4137897 w 4137897"/>
              <a:gd name="connsiteY4" fmla="*/ 5156424 h 5156424"/>
              <a:gd name="connsiteX5" fmla="*/ 85951 w 4137897"/>
              <a:gd name="connsiteY5" fmla="*/ 5156424 h 5156424"/>
              <a:gd name="connsiteX6" fmla="*/ 31246 w 4137897"/>
              <a:gd name="connsiteY6" fmla="*/ 4975882 h 5156424"/>
              <a:gd name="connsiteX7" fmla="*/ 39611 w 4137897"/>
              <a:gd name="connsiteY7" fmla="*/ 4322547 h 5156424"/>
              <a:gd name="connsiteX8" fmla="*/ 1137729 w 4137897"/>
              <a:gd name="connsiteY8" fmla="*/ 2858704 h 5156424"/>
              <a:gd name="connsiteX9" fmla="*/ 994318 w 4137897"/>
              <a:gd name="connsiteY9" fmla="*/ 878657 h 5156424"/>
              <a:gd name="connsiteX10" fmla="*/ 1839565 w 4137897"/>
              <a:gd name="connsiteY10" fmla="*/ 0 h 5156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37897" h="5156424">
                <a:moveTo>
                  <a:pt x="1839565" y="0"/>
                </a:moveTo>
                <a:cubicBezTo>
                  <a:pt x="2354674" y="3508"/>
                  <a:pt x="2976902" y="830135"/>
                  <a:pt x="3517181" y="1135882"/>
                </a:cubicBezTo>
                <a:cubicBezTo>
                  <a:pt x="3715542" y="1248199"/>
                  <a:pt x="3899973" y="1317912"/>
                  <a:pt x="4072656" y="1355142"/>
                </a:cubicBezTo>
                <a:lnTo>
                  <a:pt x="4137897" y="1366408"/>
                </a:lnTo>
                <a:lnTo>
                  <a:pt x="4137897" y="5156424"/>
                </a:lnTo>
                <a:lnTo>
                  <a:pt x="85951" y="5156424"/>
                </a:lnTo>
                <a:lnTo>
                  <a:pt x="31246" y="4975882"/>
                </a:lnTo>
                <a:cubicBezTo>
                  <a:pt x="-11075" y="4784141"/>
                  <a:pt x="-12412" y="4566765"/>
                  <a:pt x="39611" y="4322547"/>
                </a:cubicBezTo>
                <a:cubicBezTo>
                  <a:pt x="180680" y="3660778"/>
                  <a:pt x="957441" y="3389523"/>
                  <a:pt x="1137729" y="2858704"/>
                </a:cubicBezTo>
                <a:cubicBezTo>
                  <a:pt x="1306896" y="2360039"/>
                  <a:pt x="880760" y="1605902"/>
                  <a:pt x="994318" y="878657"/>
                </a:cubicBezTo>
                <a:cubicBezTo>
                  <a:pt x="1041731" y="577003"/>
                  <a:pt x="1400552" y="23384"/>
                  <a:pt x="1839565" y="0"/>
                </a:cubicBezTo>
                <a:close/>
              </a:path>
            </a:pathLst>
          </a:custGeom>
          <a:gradFill>
            <a:gsLst>
              <a:gs pos="0">
                <a:srgbClr val="F6A400"/>
              </a:gs>
              <a:gs pos="33000">
                <a:srgbClr val="F39600"/>
              </a:gs>
              <a:gs pos="67000">
                <a:srgbClr val="E4334F"/>
              </a:gs>
              <a:gs pos="100000">
                <a:srgbClr val="DB185B"/>
              </a:gs>
            </a:gsLst>
            <a:lin ang="2700000" scaled="1"/>
          </a:gradFill>
        </p:spPr>
        <p:txBody>
          <a:bodyPr wrap="square" lIns="1152000" tIns="864000" rIns="288000" anchor="ctr">
            <a:no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1pPr>
            <a:lvl2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2pPr>
            <a:lvl3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</a:defRPr>
            </a:lvl3pPr>
            <a:lvl4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</a:defRPr>
            </a:lvl4pPr>
            <a:lvl5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</a:defRPr>
            </a:lvl5pPr>
            <a:lvl6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</a:defRPr>
            </a:lvl6pPr>
            <a:lvl7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</a:defRPr>
            </a:lvl7pPr>
            <a:lvl8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</a:defRPr>
            </a:lvl8pPr>
            <a:lvl9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Hier ist Platz für einen kleinen Text, Infos oder ein Zitat, Auf-</a:t>
            </a:r>
            <a:br>
              <a:rPr lang="de-DE" dirty="0"/>
            </a:br>
            <a:r>
              <a:rPr lang="de-DE" dirty="0" err="1"/>
              <a:t>zählungen</a:t>
            </a:r>
            <a:r>
              <a:rPr lang="de-DE" dirty="0"/>
              <a:t>, je nach Bedarf ...</a:t>
            </a:r>
          </a:p>
        </p:txBody>
      </p:sp>
      <p:sp>
        <p:nvSpPr>
          <p:cNvPr id="21" name="Datumsplatzhalter 20">
            <a:extLst>
              <a:ext uri="{FF2B5EF4-FFF2-40B4-BE49-F238E27FC236}">
                <a16:creationId xmlns:a16="http://schemas.microsoft.com/office/drawing/2014/main" id="{4265494B-F54D-4DD2-A58F-D7AB2699B47A}"/>
              </a:ext>
            </a:extLst>
          </p:cNvPr>
          <p:cNvSpPr>
            <a:spLocks noGrp="1"/>
          </p:cNvSpPr>
          <p:nvPr>
            <p:ph type="dt" sz="half" idx="19"/>
          </p:nvPr>
        </p:nvSpPr>
        <p:spPr bwMode="gray"/>
        <p:txBody>
          <a:bodyPr/>
          <a:lstStyle/>
          <a:p>
            <a:fld id="{389A4706-9749-4C44-934A-271CAC9F0B9C}" type="datetime1">
              <a:rPr lang="de-DE" smtClean="0"/>
              <a:t>31.05.2024</a:t>
            </a:fld>
            <a:endParaRPr lang="de-DE" dirty="0"/>
          </a:p>
        </p:txBody>
      </p:sp>
      <p:sp>
        <p:nvSpPr>
          <p:cNvPr id="22" name="Fußzeilenplatzhalter 21">
            <a:extLst>
              <a:ext uri="{FF2B5EF4-FFF2-40B4-BE49-F238E27FC236}">
                <a16:creationId xmlns:a16="http://schemas.microsoft.com/office/drawing/2014/main" id="{ADDCA9CD-95AF-49ED-9469-379A357B2D5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 bwMode="gray"/>
        <p:txBody>
          <a:bodyPr/>
          <a:lstStyle/>
          <a:p>
            <a:r>
              <a:rPr lang="de-DE" dirty="0"/>
              <a:t>|  Titel der Präsentation</a:t>
            </a:r>
          </a:p>
        </p:txBody>
      </p:sp>
      <p:sp>
        <p:nvSpPr>
          <p:cNvPr id="23" name="Foliennummernplatzhalter 22">
            <a:extLst>
              <a:ext uri="{FF2B5EF4-FFF2-40B4-BE49-F238E27FC236}">
                <a16:creationId xmlns:a16="http://schemas.microsoft.com/office/drawing/2014/main" id="{9A782402-B72A-4261-81D0-36EA99B6956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/>
          <a:p>
            <a:fld id="{8FF9B0DE-3FEB-4AA0-B465-B80EF7C1333D}" type="slidenum">
              <a:rPr lang="de-DE" smtClean="0"/>
              <a:pPr/>
              <a:t>‹Nr.›</a:t>
            </a:fld>
            <a:r>
              <a:rPr lang="de-DE"/>
              <a:t>  |</a:t>
            </a:r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F9461A2-A35C-415F-BFE4-0469006E78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de-DE"/>
              <a:t>Folientitel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01116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Infokasten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 bwMode="gray">
          <a:xfrm>
            <a:off x="359532" y="1815666"/>
            <a:ext cx="7416000" cy="2628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Text durch Klicken bearbeiten. Nutzen Sie die Buttons „Listenebene erhöhen/verringern“ auf dem Register Start, um zwischen den eingerichteten Textebenen zu wechseln.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532" y="951570"/>
            <a:ext cx="8424000" cy="432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000" b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000" b="0">
                <a:solidFill>
                  <a:schemeClr val="bg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bg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bg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bg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bg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bg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bg2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12" name="Titel 1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de-DE" dirty="0"/>
              <a:t>Folientitel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27B8B842-4046-499B-8C63-40397BB233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5806266" y="1936916"/>
            <a:ext cx="3337734" cy="3206585"/>
          </a:xfrm>
          <a:custGeom>
            <a:avLst/>
            <a:gdLst>
              <a:gd name="connsiteX0" fmla="*/ 4021551 w 4450312"/>
              <a:gd name="connsiteY0" fmla="*/ 2986 h 4275447"/>
              <a:gd name="connsiteX1" fmla="*/ 4424546 w 4450312"/>
              <a:gd name="connsiteY1" fmla="*/ 68377 h 4275447"/>
              <a:gd name="connsiteX2" fmla="*/ 4450312 w 4450312"/>
              <a:gd name="connsiteY2" fmla="*/ 83458 h 4275447"/>
              <a:gd name="connsiteX3" fmla="*/ 4450312 w 4450312"/>
              <a:gd name="connsiteY3" fmla="*/ 4275447 h 4275447"/>
              <a:gd name="connsiteX4" fmla="*/ 282801 w 4450312"/>
              <a:gd name="connsiteY4" fmla="*/ 4275447 h 4275447"/>
              <a:gd name="connsiteX5" fmla="*/ 269315 w 4450312"/>
              <a:gd name="connsiteY5" fmla="*/ 4255881 h 4275447"/>
              <a:gd name="connsiteX6" fmla="*/ 511913 w 4450312"/>
              <a:gd name="connsiteY6" fmla="*/ 2385520 h 4275447"/>
              <a:gd name="connsiteX7" fmla="*/ 2239413 w 4450312"/>
              <a:gd name="connsiteY7" fmla="*/ 1906792 h 4275447"/>
              <a:gd name="connsiteX8" fmla="*/ 3312563 w 4450312"/>
              <a:gd name="connsiteY8" fmla="*/ 284970 h 4275447"/>
              <a:gd name="connsiteX9" fmla="*/ 4021551 w 4450312"/>
              <a:gd name="connsiteY9" fmla="*/ 2986 h 4275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50312" h="4275447">
                <a:moveTo>
                  <a:pt x="4021551" y="2986"/>
                </a:moveTo>
                <a:cubicBezTo>
                  <a:pt x="4163662" y="-7680"/>
                  <a:pt x="4304578" y="9351"/>
                  <a:pt x="4424546" y="68377"/>
                </a:cubicBezTo>
                <a:lnTo>
                  <a:pt x="4450312" y="83458"/>
                </a:lnTo>
                <a:lnTo>
                  <a:pt x="4450312" y="4275447"/>
                </a:lnTo>
                <a:lnTo>
                  <a:pt x="282801" y="4275447"/>
                </a:lnTo>
                <a:lnTo>
                  <a:pt x="269315" y="4255881"/>
                </a:lnTo>
                <a:cubicBezTo>
                  <a:pt x="-82925" y="3695827"/>
                  <a:pt x="-171702" y="2966082"/>
                  <a:pt x="511913" y="2385520"/>
                </a:cubicBezTo>
                <a:cubicBezTo>
                  <a:pt x="1017198" y="1956530"/>
                  <a:pt x="1782034" y="2210736"/>
                  <a:pt x="2239413" y="1906792"/>
                </a:cubicBezTo>
                <a:cubicBezTo>
                  <a:pt x="2668931" y="1621138"/>
                  <a:pt x="2789454" y="781209"/>
                  <a:pt x="3312563" y="284970"/>
                </a:cubicBezTo>
                <a:cubicBezTo>
                  <a:pt x="3448326" y="156439"/>
                  <a:pt x="3737329" y="24319"/>
                  <a:pt x="4021551" y="2986"/>
                </a:cubicBezTo>
                <a:close/>
              </a:path>
            </a:pathLst>
          </a:custGeom>
          <a:gradFill>
            <a:gsLst>
              <a:gs pos="0">
                <a:srgbClr val="F6A400"/>
              </a:gs>
              <a:gs pos="33000">
                <a:srgbClr val="F39600"/>
              </a:gs>
              <a:gs pos="67000">
                <a:srgbClr val="E4334F"/>
              </a:gs>
              <a:gs pos="100000">
                <a:srgbClr val="DB185B"/>
              </a:gs>
            </a:gsLst>
            <a:lin ang="5400000" scaled="0"/>
          </a:gradFill>
        </p:spPr>
        <p:txBody>
          <a:bodyPr wrap="square" lIns="612000" tIns="1764000" rIns="288000" anchor="ctr">
            <a:no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1pPr>
            <a:lvl2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2pPr>
            <a:lvl3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</a:defRPr>
            </a:lvl3pPr>
            <a:lvl4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</a:defRPr>
            </a:lvl4pPr>
            <a:lvl5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</a:defRPr>
            </a:lvl5pPr>
            <a:lvl6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</a:defRPr>
            </a:lvl6pPr>
            <a:lvl7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</a:defRPr>
            </a:lvl7pPr>
            <a:lvl8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</a:defRPr>
            </a:lvl8pPr>
            <a:lvl9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Hier ist Platz für einen kleinen Text oder gerne ein Zitat ...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A716A1F-BAF2-47D5-9473-DB4A08B5038C}"/>
              </a:ext>
            </a:extLst>
          </p:cNvPr>
          <p:cNvSpPr>
            <a:spLocks noGrp="1"/>
          </p:cNvSpPr>
          <p:nvPr>
            <p:ph type="dt" sz="half" idx="19"/>
          </p:nvPr>
        </p:nvSpPr>
        <p:spPr bwMode="gray"/>
        <p:txBody>
          <a:bodyPr/>
          <a:lstStyle/>
          <a:p>
            <a:fld id="{EB96441A-988D-422B-8792-76EF4D40F673}" type="datetime1">
              <a:rPr lang="de-DE" smtClean="0"/>
              <a:t>31.05.2024</a:t>
            </a:fld>
            <a:endParaRPr lang="de-DE" dirty="0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B703068F-58B9-4FAD-A67D-E8BCCE052F2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 bwMode="gray"/>
        <p:txBody>
          <a:bodyPr/>
          <a:lstStyle/>
          <a:p>
            <a:r>
              <a:rPr lang="de-DE"/>
              <a:t>|  Titel der Präsentation</a:t>
            </a:r>
            <a:endParaRPr lang="de-DE" dirty="0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AC58F3EC-5291-4B73-94DC-A53A83377C43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/>
          <a:p>
            <a:fld id="{8FF9B0DE-3FEB-4AA0-B465-B80EF7C1333D}" type="slidenum">
              <a:rPr lang="de-DE" smtClean="0"/>
              <a:pPr/>
              <a:t>‹Nr.›</a:t>
            </a:fld>
            <a:r>
              <a:rPr lang="de-DE"/>
              <a:t> 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25328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balken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F085DDAF-15CC-4DF5-859C-A3CDD1C3D24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179512" y="195486"/>
            <a:ext cx="8784976" cy="1800200"/>
          </a:xfrm>
          <a:custGeom>
            <a:avLst/>
            <a:gdLst>
              <a:gd name="connsiteX0" fmla="*/ 0 w 8784976"/>
              <a:gd name="connsiteY0" fmla="*/ 0 h 1800200"/>
              <a:gd name="connsiteX1" fmla="*/ 8484937 w 8784976"/>
              <a:gd name="connsiteY1" fmla="*/ 0 h 1800200"/>
              <a:gd name="connsiteX2" fmla="*/ 8784976 w 8784976"/>
              <a:gd name="connsiteY2" fmla="*/ 300039 h 1800200"/>
              <a:gd name="connsiteX3" fmla="*/ 8784976 w 8784976"/>
              <a:gd name="connsiteY3" fmla="*/ 1800200 h 1800200"/>
              <a:gd name="connsiteX4" fmla="*/ 300039 w 8784976"/>
              <a:gd name="connsiteY4" fmla="*/ 1800200 h 1800200"/>
              <a:gd name="connsiteX5" fmla="*/ 0 w 8784976"/>
              <a:gd name="connsiteY5" fmla="*/ 1500161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84976" h="1800200">
                <a:moveTo>
                  <a:pt x="0" y="0"/>
                </a:moveTo>
                <a:lnTo>
                  <a:pt x="8484937" y="0"/>
                </a:lnTo>
                <a:cubicBezTo>
                  <a:pt x="8650644" y="0"/>
                  <a:pt x="8784976" y="134332"/>
                  <a:pt x="8784976" y="300039"/>
                </a:cubicBezTo>
                <a:lnTo>
                  <a:pt x="8784976" y="1800200"/>
                </a:lnTo>
                <a:lnTo>
                  <a:pt x="300039" y="1800200"/>
                </a:lnTo>
                <a:cubicBezTo>
                  <a:pt x="134332" y="1800200"/>
                  <a:pt x="0" y="1665868"/>
                  <a:pt x="0" y="1500161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vert="horz" wrap="square" lIns="0" tIns="0" rIns="0" bIns="864000" rtlCol="0" anchor="ctr">
            <a:noAutofit/>
          </a:bodyPr>
          <a:lstStyle>
            <a:lvl1pPr>
              <a:defRPr lang="de-DE" sz="900" dirty="0"/>
            </a:lvl1pPr>
          </a:lstStyle>
          <a:p>
            <a:pPr lvl="0" algn="ctr">
              <a:lnSpc>
                <a:spcPct val="100000"/>
              </a:lnSpc>
            </a:pPr>
            <a:r>
              <a:rPr lang="de-DE" dirty="0"/>
              <a:t>Bild durch Klick </a:t>
            </a:r>
            <a:br>
              <a:rPr lang="de-DE" dirty="0"/>
            </a:br>
            <a:r>
              <a:rPr lang="de-DE" dirty="0"/>
              <a:t>auf das Icon einfügen.</a:t>
            </a:r>
          </a:p>
          <a:p>
            <a:pPr lvl="0" algn="ctr">
              <a:lnSpc>
                <a:spcPct val="100000"/>
              </a:lnSpc>
            </a:pP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5184068" y="483566"/>
            <a:ext cx="3600000" cy="43200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Folientitel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 bwMode="gray">
          <a:xfrm>
            <a:off x="359532" y="2319954"/>
            <a:ext cx="8424000" cy="212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Text durch Klicken bearbeiten. Nutzen Sie die Buttons „Listenebene erhöhen/verringern“ auf dem Register Start, um zwischen den eingerichteten Textebenen zu wechseln.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184068" y="915566"/>
            <a:ext cx="3600000" cy="288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3922722-887A-48DA-B46F-7DE9DC222D90}"/>
              </a:ext>
            </a:extLst>
          </p:cNvPr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fld id="{09AEB48D-8DE5-4750-AD5E-A0E0F6666513}" type="datetime1">
              <a:rPr lang="de-DE" smtClean="0"/>
              <a:t>31.05.2024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4A0F0BF-2CCC-4D06-B0FC-EC7C8C3B3F0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de-DE"/>
              <a:t>|  Titel der Präsentation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7EFC6D7-F5AC-4F3F-AB00-3AEA73FCD98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8FF9B0DE-3FEB-4AA0-B465-B80EF7C1333D}" type="slidenum">
              <a:rPr lang="de-DE" smtClean="0"/>
              <a:pPr/>
              <a:t>‹Nr.›</a:t>
            </a:fld>
            <a:r>
              <a:rPr lang="de-DE"/>
              <a:t> 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18607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Bilder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de-DE" dirty="0"/>
              <a:t>Folientitel</a:t>
            </a:r>
          </a:p>
        </p:txBody>
      </p:sp>
      <p:sp>
        <p:nvSpPr>
          <p:cNvPr id="17" name="Bildplatzhalter 16">
            <a:extLst>
              <a:ext uri="{FF2B5EF4-FFF2-40B4-BE49-F238E27FC236}">
                <a16:creationId xmlns:a16="http://schemas.microsoft.com/office/drawing/2014/main" id="{1FCE25DE-3F88-43D6-B8B1-205B27992E1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5941143" y="1311610"/>
            <a:ext cx="3023345" cy="1440000"/>
          </a:xfrm>
          <a:custGeom>
            <a:avLst/>
            <a:gdLst>
              <a:gd name="connsiteX0" fmla="*/ 0 w 3023345"/>
              <a:gd name="connsiteY0" fmla="*/ 0 h 1440000"/>
              <a:gd name="connsiteX1" fmla="*/ 2663345 w 3023345"/>
              <a:gd name="connsiteY1" fmla="*/ 0 h 1440000"/>
              <a:gd name="connsiteX2" fmla="*/ 2663345 w 3023345"/>
              <a:gd name="connsiteY2" fmla="*/ 2 h 1440000"/>
              <a:gd name="connsiteX3" fmla="*/ 2663385 w 3023345"/>
              <a:gd name="connsiteY3" fmla="*/ 0 h 1440000"/>
              <a:gd name="connsiteX4" fmla="*/ 3023345 w 3023345"/>
              <a:gd name="connsiteY4" fmla="*/ 359960 h 1440000"/>
              <a:gd name="connsiteX5" fmla="*/ 3023343 w 3023345"/>
              <a:gd name="connsiteY5" fmla="*/ 360000 h 1440000"/>
              <a:gd name="connsiteX6" fmla="*/ 3023345 w 3023345"/>
              <a:gd name="connsiteY6" fmla="*/ 360000 h 1440000"/>
              <a:gd name="connsiteX7" fmla="*/ 3023345 w 3023345"/>
              <a:gd name="connsiteY7" fmla="*/ 1440000 h 1440000"/>
              <a:gd name="connsiteX8" fmla="*/ 0 w 3023345"/>
              <a:gd name="connsiteY8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23345" h="1440000">
                <a:moveTo>
                  <a:pt x="0" y="0"/>
                </a:moveTo>
                <a:lnTo>
                  <a:pt x="2663345" y="0"/>
                </a:lnTo>
                <a:lnTo>
                  <a:pt x="2663345" y="2"/>
                </a:lnTo>
                <a:lnTo>
                  <a:pt x="2663385" y="0"/>
                </a:lnTo>
                <a:cubicBezTo>
                  <a:pt x="2862185" y="0"/>
                  <a:pt x="3023345" y="161160"/>
                  <a:pt x="3023345" y="359960"/>
                </a:cubicBezTo>
                <a:lnTo>
                  <a:pt x="3023343" y="360000"/>
                </a:lnTo>
                <a:lnTo>
                  <a:pt x="3023345" y="360000"/>
                </a:lnTo>
                <a:lnTo>
                  <a:pt x="3023345" y="1440000"/>
                </a:lnTo>
                <a:lnTo>
                  <a:pt x="0" y="1440000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 bIns="864000"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900" b="0"/>
            </a:lvl1pPr>
          </a:lstStyle>
          <a:p>
            <a:r>
              <a:rPr lang="de-DE" dirty="0"/>
              <a:t>Bild durch Klick </a:t>
            </a:r>
            <a:br>
              <a:rPr lang="de-DE" dirty="0"/>
            </a:br>
            <a:r>
              <a:rPr lang="de-DE" dirty="0"/>
              <a:t>auf das Icon einfügen.</a:t>
            </a:r>
          </a:p>
        </p:txBody>
      </p:sp>
      <p:sp>
        <p:nvSpPr>
          <p:cNvPr id="14" name="Bildplatzhalter 8">
            <a:extLst>
              <a:ext uri="{FF2B5EF4-FFF2-40B4-BE49-F238E27FC236}">
                <a16:creationId xmlns:a16="http://schemas.microsoft.com/office/drawing/2014/main" id="{427DB66C-DEFE-4013-BD6F-0F515FE1224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3060132" y="1311610"/>
            <a:ext cx="2700000" cy="1440000"/>
          </a:xfrm>
          <a:solidFill>
            <a:schemeClr val="accent3">
              <a:lumMod val="20000"/>
              <a:lumOff val="80000"/>
            </a:schemeClr>
          </a:solidFill>
        </p:spPr>
        <p:txBody>
          <a:bodyPr bIns="864000" anchor="ctr"/>
          <a:lstStyle>
            <a:lvl1pPr algn="ctr">
              <a:lnSpc>
                <a:spcPct val="100000"/>
              </a:lnSpc>
              <a:spcBef>
                <a:spcPts val="0"/>
              </a:spcBef>
              <a:defRPr sz="900" b="0"/>
            </a:lvl1pPr>
          </a:lstStyle>
          <a:p>
            <a:r>
              <a:rPr lang="de-DE" dirty="0"/>
              <a:t>Bild durch Klick </a:t>
            </a:r>
            <a:br>
              <a:rPr lang="de-DE" dirty="0"/>
            </a:br>
            <a:r>
              <a:rPr lang="de-DE" dirty="0"/>
              <a:t>auf das Icon einfügen.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9BB3ED49-076C-480A-B037-86927CE912D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 bwMode="gray">
          <a:xfrm>
            <a:off x="359996" y="3075806"/>
            <a:ext cx="8424000" cy="1368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de-DE" dirty="0"/>
              <a:t>Text durch Klicken bearbeiten. Nutzen Sie die Buttons „Listenebene erhöhen/verringern“ auf dem Register Start, um zwischen den eingerichteten Textebenen zu wechseln.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8" name="Textplatzhalter 17">
            <a:extLst>
              <a:ext uri="{FF2B5EF4-FFF2-40B4-BE49-F238E27FC236}">
                <a16:creationId xmlns:a16="http://schemas.microsoft.com/office/drawing/2014/main" id="{766A579D-A089-4389-B094-B4211F4B112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179512" y="1311610"/>
            <a:ext cx="2700000" cy="1440000"/>
          </a:xfrm>
          <a:custGeom>
            <a:avLst/>
            <a:gdLst>
              <a:gd name="connsiteX0" fmla="*/ 0 w 2700000"/>
              <a:gd name="connsiteY0" fmla="*/ 0 h 1440000"/>
              <a:gd name="connsiteX1" fmla="*/ 2700000 w 2700000"/>
              <a:gd name="connsiteY1" fmla="*/ 0 h 1440000"/>
              <a:gd name="connsiteX2" fmla="*/ 2700000 w 2700000"/>
              <a:gd name="connsiteY2" fmla="*/ 1440000 h 1440000"/>
              <a:gd name="connsiteX3" fmla="*/ 358373 w 2700000"/>
              <a:gd name="connsiteY3" fmla="*/ 1440000 h 1440000"/>
              <a:gd name="connsiteX4" fmla="*/ 287416 w 2700000"/>
              <a:gd name="connsiteY4" fmla="*/ 1432847 h 1440000"/>
              <a:gd name="connsiteX5" fmla="*/ 0 w 2700000"/>
              <a:gd name="connsiteY5" fmla="*/ 1080200 h 1440000"/>
              <a:gd name="connsiteX6" fmla="*/ 2 w 2700000"/>
              <a:gd name="connsiteY6" fmla="*/ 1080160 h 1440000"/>
              <a:gd name="connsiteX7" fmla="*/ 0 w 2700000"/>
              <a:gd name="connsiteY7" fmla="*/ 108016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00000" h="1440000">
                <a:moveTo>
                  <a:pt x="0" y="0"/>
                </a:moveTo>
                <a:lnTo>
                  <a:pt x="2700000" y="0"/>
                </a:lnTo>
                <a:lnTo>
                  <a:pt x="2700000" y="1440000"/>
                </a:lnTo>
                <a:lnTo>
                  <a:pt x="358373" y="1440000"/>
                </a:lnTo>
                <a:lnTo>
                  <a:pt x="287416" y="1432847"/>
                </a:lnTo>
                <a:cubicBezTo>
                  <a:pt x="123388" y="1399282"/>
                  <a:pt x="0" y="1254151"/>
                  <a:pt x="0" y="1080200"/>
                </a:cubicBezTo>
                <a:lnTo>
                  <a:pt x="2" y="1080160"/>
                </a:lnTo>
                <a:lnTo>
                  <a:pt x="0" y="108016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396000" rIns="396000" anchor="ctr">
            <a:noAutofit/>
          </a:bodyPr>
          <a:lstStyle>
            <a:lvl1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00" b="0">
                <a:solidFill>
                  <a:schemeClr val="bg1"/>
                </a:solidFill>
              </a:defRPr>
            </a:lvl1pPr>
            <a:lvl2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</a:defRPr>
            </a:lvl2pPr>
            <a:lvl3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2600" b="0">
                <a:solidFill>
                  <a:schemeClr val="bg1"/>
                </a:solidFill>
              </a:defRPr>
            </a:lvl3pPr>
            <a:lvl4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2600" b="0">
                <a:solidFill>
                  <a:schemeClr val="bg1"/>
                </a:solidFill>
              </a:defRPr>
            </a:lvl4pPr>
            <a:lvl5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2600" b="0">
                <a:solidFill>
                  <a:schemeClr val="bg1"/>
                </a:solidFill>
              </a:defRPr>
            </a:lvl5pPr>
            <a:lvl6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2600" b="0">
                <a:solidFill>
                  <a:schemeClr val="bg1"/>
                </a:solidFill>
              </a:defRPr>
            </a:lvl6pPr>
            <a:lvl7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2600" b="0">
                <a:solidFill>
                  <a:schemeClr val="bg1"/>
                </a:solidFill>
              </a:defRPr>
            </a:lvl7pPr>
            <a:lvl8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2600" b="0">
                <a:solidFill>
                  <a:schemeClr val="bg1"/>
                </a:solidFill>
              </a:defRPr>
            </a:lvl8pPr>
            <a:lvl9pPr marL="0" indent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  <a:defRPr sz="2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Text bearbeiten</a:t>
            </a:r>
          </a:p>
        </p:txBody>
      </p:sp>
      <p:sp>
        <p:nvSpPr>
          <p:cNvPr id="23" name="Freihandform: Form 22">
            <a:extLst>
              <a:ext uri="{FF2B5EF4-FFF2-40B4-BE49-F238E27FC236}">
                <a16:creationId xmlns:a16="http://schemas.microsoft.com/office/drawing/2014/main" id="{93463BC0-D860-494C-A41E-36C4525ECFC4}"/>
              </a:ext>
            </a:extLst>
          </p:cNvPr>
          <p:cNvSpPr>
            <a:spLocks noChangeAspect="1"/>
          </p:cNvSpPr>
          <p:nvPr userDrawn="1"/>
        </p:nvSpPr>
        <p:spPr bwMode="gray">
          <a:xfrm>
            <a:off x="7509027" y="3969652"/>
            <a:ext cx="1634973" cy="1173848"/>
          </a:xfrm>
          <a:custGeom>
            <a:avLst/>
            <a:gdLst>
              <a:gd name="connsiteX0" fmla="*/ 2127455 w 2179964"/>
              <a:gd name="connsiteY0" fmla="*/ 0 h 1565131"/>
              <a:gd name="connsiteX1" fmla="*/ 2179964 w 2179964"/>
              <a:gd name="connsiteY1" fmla="*/ 3529 h 1565131"/>
              <a:gd name="connsiteX2" fmla="*/ 2179964 w 2179964"/>
              <a:gd name="connsiteY2" fmla="*/ 1565131 h 1565131"/>
              <a:gd name="connsiteX3" fmla="*/ 0 w 2179964"/>
              <a:gd name="connsiteY3" fmla="*/ 1565131 h 1565131"/>
              <a:gd name="connsiteX4" fmla="*/ 5914 w 2179964"/>
              <a:gd name="connsiteY4" fmla="*/ 1515412 h 1565131"/>
              <a:gd name="connsiteX5" fmla="*/ 284397 w 2179964"/>
              <a:gd name="connsiteY5" fmla="*/ 1098938 h 1565131"/>
              <a:gd name="connsiteX6" fmla="*/ 1170972 w 2179964"/>
              <a:gd name="connsiteY6" fmla="*/ 908479 h 1565131"/>
              <a:gd name="connsiteX7" fmla="*/ 1761054 w 2179964"/>
              <a:gd name="connsiteY7" fmla="*/ 121347 h 1565131"/>
              <a:gd name="connsiteX8" fmla="*/ 2127455 w 2179964"/>
              <a:gd name="connsiteY8" fmla="*/ 0 h 1565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79964" h="1565131">
                <a:moveTo>
                  <a:pt x="2127455" y="0"/>
                </a:moveTo>
                <a:lnTo>
                  <a:pt x="2179964" y="3529"/>
                </a:lnTo>
                <a:lnTo>
                  <a:pt x="2179964" y="1565131"/>
                </a:lnTo>
                <a:lnTo>
                  <a:pt x="0" y="1565131"/>
                </a:lnTo>
                <a:lnTo>
                  <a:pt x="5914" y="1515412"/>
                </a:lnTo>
                <a:cubicBezTo>
                  <a:pt x="34567" y="1367312"/>
                  <a:pt x="119646" y="1222973"/>
                  <a:pt x="284397" y="1098938"/>
                </a:cubicBezTo>
                <a:cubicBezTo>
                  <a:pt x="552297" y="897307"/>
                  <a:pt x="930978" y="1048386"/>
                  <a:pt x="1170972" y="908479"/>
                </a:cubicBezTo>
                <a:cubicBezTo>
                  <a:pt x="1396354" y="776981"/>
                  <a:pt x="1482157" y="356409"/>
                  <a:pt x="1761054" y="121347"/>
                </a:cubicBezTo>
                <a:cubicBezTo>
                  <a:pt x="1833429" y="60472"/>
                  <a:pt x="1983294" y="2334"/>
                  <a:pt x="2127455" y="0"/>
                </a:cubicBezTo>
                <a:close/>
              </a:path>
            </a:pathLst>
          </a:custGeom>
          <a:gradFill flip="none" rotWithShape="1">
            <a:gsLst>
              <a:gs pos="0">
                <a:srgbClr val="F6A400"/>
              </a:gs>
              <a:gs pos="50000">
                <a:srgbClr val="F39600"/>
              </a:gs>
              <a:gs pos="100000">
                <a:srgbClr val="E4334F"/>
              </a:gs>
            </a:gsLst>
            <a:lin ang="2700000" scaled="1"/>
            <a:tileRect/>
          </a:gra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sz="1013" dirty="0">
              <a:solidFill>
                <a:schemeClr val="tx1"/>
              </a:solidFill>
            </a:endParaRPr>
          </a:p>
        </p:txBody>
      </p:sp>
      <p:sp>
        <p:nvSpPr>
          <p:cNvPr id="24" name="Datumsplatzhalter 23">
            <a:extLst>
              <a:ext uri="{FF2B5EF4-FFF2-40B4-BE49-F238E27FC236}">
                <a16:creationId xmlns:a16="http://schemas.microsoft.com/office/drawing/2014/main" id="{3CD5CAD3-0B46-46A8-B57E-1697C9365CCE}"/>
              </a:ext>
            </a:extLst>
          </p:cNvPr>
          <p:cNvSpPr>
            <a:spLocks noGrp="1"/>
          </p:cNvSpPr>
          <p:nvPr>
            <p:ph type="dt" sz="half" idx="20"/>
          </p:nvPr>
        </p:nvSpPr>
        <p:spPr bwMode="gray"/>
        <p:txBody>
          <a:bodyPr/>
          <a:lstStyle/>
          <a:p>
            <a:fld id="{BB720C87-86C7-4435-AAFB-13E9416D4D16}" type="datetime1">
              <a:rPr lang="de-DE" smtClean="0"/>
              <a:t>31.05.2024</a:t>
            </a:fld>
            <a:endParaRPr lang="de-DE" dirty="0"/>
          </a:p>
        </p:txBody>
      </p:sp>
      <p:sp>
        <p:nvSpPr>
          <p:cNvPr id="25" name="Fußzeilenplatzhalter 24">
            <a:extLst>
              <a:ext uri="{FF2B5EF4-FFF2-40B4-BE49-F238E27FC236}">
                <a16:creationId xmlns:a16="http://schemas.microsoft.com/office/drawing/2014/main" id="{E4B5F5F2-C269-4FDA-945D-F75EC2D52BB7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 bwMode="gray"/>
        <p:txBody>
          <a:bodyPr/>
          <a:lstStyle/>
          <a:p>
            <a:r>
              <a:rPr lang="de-DE"/>
              <a:t>|  Titel der Präsentation</a:t>
            </a:r>
            <a:endParaRPr lang="de-DE" dirty="0"/>
          </a:p>
        </p:txBody>
      </p:sp>
      <p:sp>
        <p:nvSpPr>
          <p:cNvPr id="26" name="Foliennummernplatzhalter 25">
            <a:extLst>
              <a:ext uri="{FF2B5EF4-FFF2-40B4-BE49-F238E27FC236}">
                <a16:creationId xmlns:a16="http://schemas.microsoft.com/office/drawing/2014/main" id="{E5FD28D4-B58D-4B40-8312-620A4D3193B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 bwMode="gray"/>
        <p:txBody>
          <a:bodyPr/>
          <a:lstStyle/>
          <a:p>
            <a:fld id="{8FF9B0DE-3FEB-4AA0-B465-B80EF7C1333D}" type="slidenum">
              <a:rPr lang="de-DE" smtClean="0"/>
              <a:pPr/>
              <a:t>‹Nr.›</a:t>
            </a:fld>
            <a:r>
              <a:rPr lang="de-DE"/>
              <a:t> 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788374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de-DE" dirty="0"/>
              <a:t>Folientitel</a:t>
            </a:r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532" y="951570"/>
            <a:ext cx="8424000" cy="432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000" b="0">
                <a:solidFill>
                  <a:schemeClr val="bg2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000" b="0">
                <a:solidFill>
                  <a:schemeClr val="bg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bg2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bg2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bg2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bg2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bg2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bg2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 b="0">
                <a:solidFill>
                  <a:schemeClr val="bg2"/>
                </a:solidFill>
              </a:defRPr>
            </a:lvl9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63FD472-CEC2-48A6-BB47-B965AD1F5000}"/>
              </a:ext>
            </a:extLst>
          </p:cNvPr>
          <p:cNvSpPr>
            <a:spLocks noGrp="1"/>
          </p:cNvSpPr>
          <p:nvPr>
            <p:ph type="dt" sz="half" idx="15"/>
          </p:nvPr>
        </p:nvSpPr>
        <p:spPr bwMode="gray"/>
        <p:txBody>
          <a:bodyPr/>
          <a:lstStyle/>
          <a:p>
            <a:fld id="{3A3B17ED-3FF4-463C-8AA0-31B17E4F20FA}" type="datetime1">
              <a:rPr lang="de-DE" smtClean="0"/>
              <a:t>31.05.2024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582E184-D808-4B4D-A073-BB15226AC7A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 bwMode="gray"/>
        <p:txBody>
          <a:bodyPr/>
          <a:lstStyle/>
          <a:p>
            <a:r>
              <a:rPr lang="de-DE"/>
              <a:t>|  Titel der Präsentation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ADBEB42-D7F1-48A5-836C-482AF9AF71B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fld id="{8FF9B0DE-3FEB-4AA0-B465-B80EF7C1333D}" type="slidenum">
              <a:rPr lang="de-DE" smtClean="0"/>
              <a:pPr/>
              <a:t>‹Nr.›</a:t>
            </a:fld>
            <a:r>
              <a:rPr lang="de-DE"/>
              <a:t> 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8990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24CB90A-D743-4554-A55F-D48BC44DC53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7A49B434-BAC3-42D4-A2FA-45EAAA6CA9A1}" type="datetime1">
              <a:rPr lang="de-DE" smtClean="0"/>
              <a:t>31.05.2024</a:t>
            </a:fld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64B7CEE-711B-4BC2-BEEB-DAC83A1CA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|  Titel der Präsentation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7A701DE-7CC1-47F9-B8D2-A12F65A7D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F9B0DE-3FEB-4AA0-B465-B80EF7C1333D}" type="slidenum">
              <a:rPr lang="de-DE" smtClean="0"/>
              <a:pPr/>
              <a:t>‹Nr.›</a:t>
            </a:fld>
            <a:r>
              <a:rPr lang="de-DE"/>
              <a:t> 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4875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360476" y="411510"/>
            <a:ext cx="8424000" cy="504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Folientitel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360476" y="1815666"/>
            <a:ext cx="8424000" cy="2628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 durch Klicken bearbeiten. Nutzen Sie die Buttons „Listenebene erhöhen/verringern“ auf dem Register Start, um zwischen den eingerichteten Textebenen zu wechseln.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gray">
          <a:xfrm>
            <a:off x="899952" y="4660006"/>
            <a:ext cx="702000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fld id="{20EF9D3B-96F3-4DC0-88A9-8CC4E1A7BDDD}" type="datetime1">
              <a:rPr lang="de-DE" smtClean="0"/>
              <a:t>31.05.2024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gray">
          <a:xfrm>
            <a:off x="1602030" y="4660006"/>
            <a:ext cx="3240000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|  Titel der Präsentation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gray">
          <a:xfrm>
            <a:off x="575556" y="4660006"/>
            <a:ext cx="324000" cy="18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FF9B0DE-3FEB-4AA0-B465-B80EF7C1333D}" type="slidenum">
              <a:rPr lang="de-DE" smtClean="0"/>
              <a:pPr/>
              <a:t>‹Nr.›</a:t>
            </a:fld>
            <a:r>
              <a:rPr lang="de-DE" dirty="0"/>
              <a:t>  |</a:t>
            </a:r>
          </a:p>
        </p:txBody>
      </p:sp>
      <p:grpSp>
        <p:nvGrpSpPr>
          <p:cNvPr id="21" name="Gruppieren 20"/>
          <p:cNvGrpSpPr/>
          <p:nvPr userDrawn="1"/>
        </p:nvGrpSpPr>
        <p:grpSpPr bwMode="gray">
          <a:xfrm>
            <a:off x="359532" y="-128542"/>
            <a:ext cx="8424000" cy="72000"/>
            <a:chOff x="407368" y="-243408"/>
            <a:chExt cx="11377264" cy="216000"/>
          </a:xfrm>
        </p:grpSpPr>
        <p:cxnSp>
          <p:nvCxnSpPr>
            <p:cNvPr id="13" name="Gerader Verbinder 12"/>
            <p:cNvCxnSpPr/>
            <p:nvPr userDrawn="1"/>
          </p:nvCxnSpPr>
          <p:spPr bwMode="gray">
            <a:xfrm>
              <a:off x="407368" y="-243408"/>
              <a:ext cx="0" cy="21600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r Verbinder 13"/>
            <p:cNvCxnSpPr/>
            <p:nvPr userDrawn="1"/>
          </p:nvCxnSpPr>
          <p:spPr bwMode="gray">
            <a:xfrm>
              <a:off x="4005706" y="-243408"/>
              <a:ext cx="0" cy="21600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r Verbinder 14"/>
            <p:cNvCxnSpPr/>
            <p:nvPr userDrawn="1"/>
          </p:nvCxnSpPr>
          <p:spPr bwMode="gray">
            <a:xfrm>
              <a:off x="4297463" y="-243408"/>
              <a:ext cx="0" cy="21600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5"/>
            <p:cNvCxnSpPr/>
            <p:nvPr userDrawn="1"/>
          </p:nvCxnSpPr>
          <p:spPr bwMode="gray">
            <a:xfrm>
              <a:off x="5950754" y="-243408"/>
              <a:ext cx="0" cy="21600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6"/>
            <p:cNvCxnSpPr/>
            <p:nvPr userDrawn="1"/>
          </p:nvCxnSpPr>
          <p:spPr bwMode="gray">
            <a:xfrm>
              <a:off x="6242511" y="-243408"/>
              <a:ext cx="0" cy="21600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r Verbinder 17"/>
            <p:cNvCxnSpPr/>
            <p:nvPr userDrawn="1"/>
          </p:nvCxnSpPr>
          <p:spPr bwMode="gray">
            <a:xfrm>
              <a:off x="7895801" y="-243408"/>
              <a:ext cx="0" cy="21600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/>
            <p:cNvCxnSpPr/>
            <p:nvPr userDrawn="1"/>
          </p:nvCxnSpPr>
          <p:spPr bwMode="gray">
            <a:xfrm>
              <a:off x="8187558" y="-243408"/>
              <a:ext cx="0" cy="21600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9"/>
            <p:cNvCxnSpPr/>
            <p:nvPr userDrawn="1"/>
          </p:nvCxnSpPr>
          <p:spPr bwMode="gray">
            <a:xfrm>
              <a:off x="11784632" y="-243408"/>
              <a:ext cx="0" cy="216000"/>
            </a:xfrm>
            <a:prstGeom prst="line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uppieren 24"/>
          <p:cNvGrpSpPr/>
          <p:nvPr userDrawn="1"/>
        </p:nvGrpSpPr>
        <p:grpSpPr bwMode="gray">
          <a:xfrm>
            <a:off x="-144516" y="1311966"/>
            <a:ext cx="72000" cy="3132000"/>
            <a:chOff x="-456728" y="1628800"/>
            <a:chExt cx="216000" cy="4536504"/>
          </a:xfrm>
        </p:grpSpPr>
        <p:cxnSp>
          <p:nvCxnSpPr>
            <p:cNvPr id="23" name="Gerader Verbinder 22"/>
            <p:cNvCxnSpPr/>
            <p:nvPr userDrawn="1"/>
          </p:nvCxnSpPr>
          <p:spPr bwMode="gray">
            <a:xfrm>
              <a:off x="-456728" y="1628800"/>
              <a:ext cx="216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r Verbinder 23"/>
            <p:cNvCxnSpPr/>
            <p:nvPr userDrawn="1"/>
          </p:nvCxnSpPr>
          <p:spPr bwMode="gray">
            <a:xfrm>
              <a:off x="-456728" y="6165304"/>
              <a:ext cx="216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r Verbinder 39">
              <a:extLst>
                <a:ext uri="{FF2B5EF4-FFF2-40B4-BE49-F238E27FC236}">
                  <a16:creationId xmlns:a16="http://schemas.microsoft.com/office/drawing/2014/main" id="{3D72E9F6-5884-4530-9415-313521D1DCF2}"/>
                </a:ext>
              </a:extLst>
            </p:cNvPr>
            <p:cNvCxnSpPr/>
            <p:nvPr userDrawn="1"/>
          </p:nvCxnSpPr>
          <p:spPr bwMode="gray">
            <a:xfrm>
              <a:off x="-456728" y="2358378"/>
              <a:ext cx="216000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Grafik 21">
            <a:extLst>
              <a:ext uri="{FF2B5EF4-FFF2-40B4-BE49-F238E27FC236}">
                <a16:creationId xmlns:a16="http://schemas.microsoft.com/office/drawing/2014/main" id="{71FCAB0A-813B-47B7-A2A3-3CB1D1E7B3AB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 bwMode="gray">
          <a:xfrm>
            <a:off x="312313" y="4567328"/>
            <a:ext cx="335251" cy="3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61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3" r:id="rId4"/>
    <p:sldLayoutId id="2147483664" r:id="rId5"/>
    <p:sldLayoutId id="2147483660" r:id="rId6"/>
    <p:sldLayoutId id="2147483665" r:id="rId7"/>
    <p:sldLayoutId id="2147483654" r:id="rId8"/>
    <p:sldLayoutId id="2147483655" r:id="rId9"/>
    <p:sldLayoutId id="2147483662" r:id="rId10"/>
  </p:sldLayoutIdLst>
  <p:hf hdr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6858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216000" algn="l" defTabSz="6858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00" indent="-216000" algn="l" defTabSz="6858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216000" algn="l" defTabSz="6858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864000" indent="-216000" algn="l" defTabSz="6858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216000" algn="l" defTabSz="6858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864000" indent="-216000" algn="l" defTabSz="6858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864000" indent="-216000" algn="l" defTabSz="6858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 userDrawn="1">
          <p15:clr>
            <a:srgbClr val="FBAE40"/>
          </p15:clr>
        </p15:guide>
        <p15:guide id="3" pos="2812" userDrawn="1">
          <p15:clr>
            <a:srgbClr val="FBAE40"/>
          </p15:clr>
        </p15:guide>
        <p15:guide id="4" pos="2948" userDrawn="1">
          <p15:clr>
            <a:srgbClr val="FBAE40"/>
          </p15:clr>
        </p15:guide>
        <p15:guide id="5" pos="5534" userDrawn="1">
          <p15:clr>
            <a:srgbClr val="FBAE40"/>
          </p15:clr>
        </p15:guide>
        <p15:guide id="6" pos="3719" userDrawn="1">
          <p15:clr>
            <a:srgbClr val="FBAE40"/>
          </p15:clr>
        </p15:guide>
        <p15:guide id="7" pos="3855" userDrawn="1">
          <p15:clr>
            <a:srgbClr val="FBAE40"/>
          </p15:clr>
        </p15:guide>
        <p15:guide id="8" pos="2041" userDrawn="1">
          <p15:clr>
            <a:srgbClr val="FBAE40"/>
          </p15:clr>
        </p15:guide>
        <p15:guide id="9" pos="1905" userDrawn="1">
          <p15:clr>
            <a:srgbClr val="FBAE40"/>
          </p15:clr>
        </p15:guide>
        <p15:guide id="11" orient="horz" pos="2799" userDrawn="1">
          <p15:clr>
            <a:srgbClr val="FBAE40"/>
          </p15:clr>
        </p15:guide>
        <p15:guide id="12" orient="horz" pos="1144" userDrawn="1">
          <p15:clr>
            <a:srgbClr val="FBAE40"/>
          </p15:clr>
        </p15:guide>
        <p15:guide id="13" pos="113" userDrawn="1">
          <p15:clr>
            <a:srgbClr val="A4A3A4"/>
          </p15:clr>
        </p15:guide>
        <p15:guide id="14" pos="5647" userDrawn="1">
          <p15:clr>
            <a:srgbClr val="A4A3A4"/>
          </p15:clr>
        </p15:guide>
        <p15:guide id="16" orient="horz" pos="826" userDrawn="1">
          <p15:clr>
            <a:srgbClr val="FBAE4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1259632" y="3795886"/>
            <a:ext cx="4932548" cy="432048"/>
          </a:xfrm>
        </p:spPr>
        <p:txBody>
          <a:bodyPr/>
          <a:lstStyle/>
          <a:p>
            <a:pPr lvl="1" algn="ctr"/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Profilunterricht an den BBS Soltau</a:t>
            </a:r>
          </a:p>
        </p:txBody>
      </p:sp>
      <p:pic>
        <p:nvPicPr>
          <p:cNvPr id="5" name="Bildplatzhalter 5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59" b="10859"/>
          <a:stretch>
            <a:fillRect/>
          </a:stretch>
        </p:blipFill>
        <p:spPr>
          <a:xfrm>
            <a:off x="5436088" y="810090"/>
            <a:ext cx="3707912" cy="4353948"/>
          </a:xfrm>
        </p:spPr>
      </p:pic>
    </p:spTree>
    <p:extLst>
      <p:ext uri="{BB962C8B-B14F-4D97-AF65-F5344CB8AC3E}">
        <p14:creationId xmlns:p14="http://schemas.microsoft.com/office/powerpoint/2010/main" val="2369576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Profil Technik - Bau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Eindrücke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A3B17ED-3FF4-463C-8AA0-31B17E4F20FA}" type="datetime1">
              <a:rPr lang="de-DE" smtClean="0"/>
              <a:t>31.05.2024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|  Titel der Präsentation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FF9B0DE-3FEB-4AA0-B465-B80EF7C1333D}" type="slidenum">
              <a:rPr lang="de-DE" smtClean="0"/>
              <a:pPr/>
              <a:t>10</a:t>
            </a:fld>
            <a:r>
              <a:rPr lang="de-DE"/>
              <a:t>  |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829123"/>
            <a:ext cx="1544365" cy="2316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00" b="10340"/>
          <a:stretch/>
        </p:blipFill>
        <p:spPr>
          <a:xfrm>
            <a:off x="248534" y="1851089"/>
            <a:ext cx="3537105" cy="2298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860" y="1824847"/>
            <a:ext cx="3479843" cy="232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867749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Inhalte: Technik - Bau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389A4706-9749-4C44-934A-271CAC9F0B9C}" type="datetime1">
              <a:rPr lang="de-DE" smtClean="0"/>
              <a:t>31.05.2024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|  Titel der Präsentation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8FF9B0DE-3FEB-4AA0-B465-B80EF7C1333D}" type="slidenum">
              <a:rPr lang="de-DE" smtClean="0"/>
              <a:pPr/>
              <a:t>11</a:t>
            </a:fld>
            <a:r>
              <a:rPr lang="de-DE"/>
              <a:t>  |</a:t>
            </a:r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Profil Angebote</a:t>
            </a:r>
          </a:p>
        </p:txBody>
      </p:sp>
      <p:sp>
        <p:nvSpPr>
          <p:cNvPr id="4" name="Rechteck 3"/>
          <p:cNvSpPr/>
          <p:nvPr/>
        </p:nvSpPr>
        <p:spPr>
          <a:xfrm>
            <a:off x="283304" y="1865551"/>
            <a:ext cx="6592951" cy="2002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Ihr entdeckt dabei...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de-DE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 verschiedene Baustoffe und deren Eigenschaften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 verschiedene Fach- und Mauerwerkskonstruktionen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 wie man im Mittelalter gebaut hat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 wie man heute umweltfreundlich bauen kann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extplatzhalter 11"/>
          <p:cNvSpPr txBox="1">
            <a:spLocks/>
          </p:cNvSpPr>
          <p:nvPr/>
        </p:nvSpPr>
        <p:spPr bwMode="gray">
          <a:xfrm>
            <a:off x="6077089" y="1296720"/>
            <a:ext cx="3103423" cy="3867318"/>
          </a:xfrm>
          <a:custGeom>
            <a:avLst/>
            <a:gdLst>
              <a:gd name="connsiteX0" fmla="*/ 1839565 w 4137897"/>
              <a:gd name="connsiteY0" fmla="*/ 0 h 5156424"/>
              <a:gd name="connsiteX1" fmla="*/ 3517181 w 4137897"/>
              <a:gd name="connsiteY1" fmla="*/ 1135882 h 5156424"/>
              <a:gd name="connsiteX2" fmla="*/ 4072656 w 4137897"/>
              <a:gd name="connsiteY2" fmla="*/ 1355142 h 5156424"/>
              <a:gd name="connsiteX3" fmla="*/ 4137897 w 4137897"/>
              <a:gd name="connsiteY3" fmla="*/ 1366408 h 5156424"/>
              <a:gd name="connsiteX4" fmla="*/ 4137897 w 4137897"/>
              <a:gd name="connsiteY4" fmla="*/ 5156424 h 5156424"/>
              <a:gd name="connsiteX5" fmla="*/ 85951 w 4137897"/>
              <a:gd name="connsiteY5" fmla="*/ 5156424 h 5156424"/>
              <a:gd name="connsiteX6" fmla="*/ 31246 w 4137897"/>
              <a:gd name="connsiteY6" fmla="*/ 4975882 h 5156424"/>
              <a:gd name="connsiteX7" fmla="*/ 39611 w 4137897"/>
              <a:gd name="connsiteY7" fmla="*/ 4322547 h 5156424"/>
              <a:gd name="connsiteX8" fmla="*/ 1137729 w 4137897"/>
              <a:gd name="connsiteY8" fmla="*/ 2858704 h 5156424"/>
              <a:gd name="connsiteX9" fmla="*/ 994318 w 4137897"/>
              <a:gd name="connsiteY9" fmla="*/ 878657 h 5156424"/>
              <a:gd name="connsiteX10" fmla="*/ 1839565 w 4137897"/>
              <a:gd name="connsiteY10" fmla="*/ 0 h 5156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37897" h="5156424">
                <a:moveTo>
                  <a:pt x="1839565" y="0"/>
                </a:moveTo>
                <a:cubicBezTo>
                  <a:pt x="2354674" y="3508"/>
                  <a:pt x="2976902" y="830135"/>
                  <a:pt x="3517181" y="1135882"/>
                </a:cubicBezTo>
                <a:cubicBezTo>
                  <a:pt x="3715542" y="1248199"/>
                  <a:pt x="3899973" y="1317912"/>
                  <a:pt x="4072656" y="1355142"/>
                </a:cubicBezTo>
                <a:lnTo>
                  <a:pt x="4137897" y="1366408"/>
                </a:lnTo>
                <a:lnTo>
                  <a:pt x="4137897" y="5156424"/>
                </a:lnTo>
                <a:lnTo>
                  <a:pt x="85951" y="5156424"/>
                </a:lnTo>
                <a:lnTo>
                  <a:pt x="31246" y="4975882"/>
                </a:lnTo>
                <a:cubicBezTo>
                  <a:pt x="-11075" y="4784141"/>
                  <a:pt x="-12412" y="4566765"/>
                  <a:pt x="39611" y="4322547"/>
                </a:cubicBezTo>
                <a:cubicBezTo>
                  <a:pt x="180680" y="3660778"/>
                  <a:pt x="957441" y="3389523"/>
                  <a:pt x="1137729" y="2858704"/>
                </a:cubicBezTo>
                <a:cubicBezTo>
                  <a:pt x="1306896" y="2360039"/>
                  <a:pt x="880760" y="1605902"/>
                  <a:pt x="994318" y="878657"/>
                </a:cubicBezTo>
                <a:cubicBezTo>
                  <a:pt x="1041731" y="577003"/>
                  <a:pt x="1400552" y="23384"/>
                  <a:pt x="1839565" y="0"/>
                </a:cubicBezTo>
                <a:close/>
              </a:path>
            </a:pathLst>
          </a:custGeom>
          <a:gradFill>
            <a:gsLst>
              <a:gs pos="0">
                <a:srgbClr val="F6A400"/>
              </a:gs>
              <a:gs pos="33000">
                <a:srgbClr val="F39600"/>
              </a:gs>
              <a:gs pos="67000">
                <a:srgbClr val="E4334F"/>
              </a:gs>
              <a:gs pos="100000">
                <a:srgbClr val="DB185B"/>
              </a:gs>
            </a:gsLst>
            <a:lin ang="2700000" scaled="1"/>
          </a:gradFill>
        </p:spPr>
        <p:txBody>
          <a:bodyPr vert="horz" wrap="square" lIns="1152000" tIns="864000" rIns="288000" bIns="0" rtlCol="0" anchor="ctr">
            <a:noAutofit/>
          </a:bodyPr>
          <a:lstStyle>
            <a:lvl1pPr marL="0" indent="0" algn="l" defTabSz="6858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/>
              <a:t>Maurer essen am meisten – </a:t>
            </a:r>
          </a:p>
          <a:p>
            <a:pPr algn="ctr"/>
            <a:endParaRPr lang="de-DE">
              <a:sym typeface="Wingdings" panose="05000000000000000000" pitchFamily="2" charset="2"/>
            </a:endParaRPr>
          </a:p>
          <a:p>
            <a:pPr algn="ctr"/>
            <a:r>
              <a:rPr lang="de-DE">
                <a:sym typeface="Wingdings" panose="05000000000000000000" pitchFamily="2" charset="2"/>
              </a:rPr>
              <a:t>Die verputzen ein ganzes Haus! 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82786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389A4706-9749-4C44-934A-271CAC9F0B9C}" type="datetime1">
              <a:rPr lang="de-DE" smtClean="0"/>
              <a:t>31.05.2024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|  Titel der Präsentation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8FF9B0DE-3FEB-4AA0-B465-B80EF7C1333D}" type="slidenum">
              <a:rPr lang="de-DE" smtClean="0"/>
              <a:pPr/>
              <a:t>12</a:t>
            </a:fld>
            <a:r>
              <a:rPr lang="de-DE"/>
              <a:t>  |</a:t>
            </a:r>
            <a:endParaRPr lang="de-DE" dirty="0"/>
          </a:p>
        </p:txBody>
      </p:sp>
      <p:pic>
        <p:nvPicPr>
          <p:cNvPr id="10" name="Inhaltsplatzhalter 7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008" t="7634" b="9923"/>
          <a:stretch/>
        </p:blipFill>
        <p:spPr>
          <a:xfrm>
            <a:off x="815829" y="771550"/>
            <a:ext cx="7512343" cy="388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313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Profil Technik – Metall / Elektrotechnik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Eindrücke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A3B17ED-3FF4-463C-8AA0-31B17E4F20FA}" type="datetime1">
              <a:rPr lang="de-DE" smtClean="0"/>
              <a:t>31.05.2024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|  Titel der Präsentation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FF9B0DE-3FEB-4AA0-B465-B80EF7C1333D}" type="slidenum">
              <a:rPr lang="de-DE" smtClean="0"/>
              <a:pPr/>
              <a:t>13</a:t>
            </a:fld>
            <a:r>
              <a:rPr lang="de-DE"/>
              <a:t>  |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712" y="1622153"/>
            <a:ext cx="1908213" cy="28617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652" y="1623610"/>
            <a:ext cx="4291760" cy="28617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40" y="1622153"/>
            <a:ext cx="1908212" cy="28617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86782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Inhalte: Technik – Metall- &amp; Elektrotechnik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389A4706-9749-4C44-934A-271CAC9F0B9C}" type="datetime1">
              <a:rPr lang="de-DE" smtClean="0"/>
              <a:t>31.05.2024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 dirty="0"/>
              <a:t>|  Titel der Präsentation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8FF9B0DE-3FEB-4AA0-B465-B80EF7C1333D}" type="slidenum">
              <a:rPr lang="de-DE" smtClean="0"/>
              <a:pPr/>
              <a:t>14</a:t>
            </a:fld>
            <a:r>
              <a:rPr lang="de-DE"/>
              <a:t>  |</a:t>
            </a:r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Profil Angebote</a:t>
            </a:r>
          </a:p>
        </p:txBody>
      </p:sp>
      <p:sp>
        <p:nvSpPr>
          <p:cNvPr id="4" name="Rechteck 3"/>
          <p:cNvSpPr/>
          <p:nvPr/>
        </p:nvSpPr>
        <p:spPr>
          <a:xfrm>
            <a:off x="283304" y="1865551"/>
            <a:ext cx="6880984" cy="2002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Ihr lernt dabei...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de-DE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 digitale CAD Zeichnungen zu erstellen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 wie Photovoltaik funktioniert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 wie man mit Luft Tür- &amp; Tor öffnen kann, Maschinen steuert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 wie ein Auto funktioniert &amp; repariert werden kann</a:t>
            </a:r>
          </a:p>
        </p:txBody>
      </p:sp>
      <p:sp>
        <p:nvSpPr>
          <p:cNvPr id="2" name="Textplatzhalter 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Textplatzhalter 11"/>
          <p:cNvSpPr txBox="1">
            <a:spLocks/>
          </p:cNvSpPr>
          <p:nvPr/>
        </p:nvSpPr>
        <p:spPr bwMode="gray">
          <a:xfrm>
            <a:off x="6077089" y="1296720"/>
            <a:ext cx="3103423" cy="3867318"/>
          </a:xfrm>
          <a:custGeom>
            <a:avLst/>
            <a:gdLst>
              <a:gd name="connsiteX0" fmla="*/ 1839565 w 4137897"/>
              <a:gd name="connsiteY0" fmla="*/ 0 h 5156424"/>
              <a:gd name="connsiteX1" fmla="*/ 3517181 w 4137897"/>
              <a:gd name="connsiteY1" fmla="*/ 1135882 h 5156424"/>
              <a:gd name="connsiteX2" fmla="*/ 4072656 w 4137897"/>
              <a:gd name="connsiteY2" fmla="*/ 1355142 h 5156424"/>
              <a:gd name="connsiteX3" fmla="*/ 4137897 w 4137897"/>
              <a:gd name="connsiteY3" fmla="*/ 1366408 h 5156424"/>
              <a:gd name="connsiteX4" fmla="*/ 4137897 w 4137897"/>
              <a:gd name="connsiteY4" fmla="*/ 5156424 h 5156424"/>
              <a:gd name="connsiteX5" fmla="*/ 85951 w 4137897"/>
              <a:gd name="connsiteY5" fmla="*/ 5156424 h 5156424"/>
              <a:gd name="connsiteX6" fmla="*/ 31246 w 4137897"/>
              <a:gd name="connsiteY6" fmla="*/ 4975882 h 5156424"/>
              <a:gd name="connsiteX7" fmla="*/ 39611 w 4137897"/>
              <a:gd name="connsiteY7" fmla="*/ 4322547 h 5156424"/>
              <a:gd name="connsiteX8" fmla="*/ 1137729 w 4137897"/>
              <a:gd name="connsiteY8" fmla="*/ 2858704 h 5156424"/>
              <a:gd name="connsiteX9" fmla="*/ 994318 w 4137897"/>
              <a:gd name="connsiteY9" fmla="*/ 878657 h 5156424"/>
              <a:gd name="connsiteX10" fmla="*/ 1839565 w 4137897"/>
              <a:gd name="connsiteY10" fmla="*/ 0 h 5156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37897" h="5156424">
                <a:moveTo>
                  <a:pt x="1839565" y="0"/>
                </a:moveTo>
                <a:cubicBezTo>
                  <a:pt x="2354674" y="3508"/>
                  <a:pt x="2976902" y="830135"/>
                  <a:pt x="3517181" y="1135882"/>
                </a:cubicBezTo>
                <a:cubicBezTo>
                  <a:pt x="3715542" y="1248199"/>
                  <a:pt x="3899973" y="1317912"/>
                  <a:pt x="4072656" y="1355142"/>
                </a:cubicBezTo>
                <a:lnTo>
                  <a:pt x="4137897" y="1366408"/>
                </a:lnTo>
                <a:lnTo>
                  <a:pt x="4137897" y="5156424"/>
                </a:lnTo>
                <a:lnTo>
                  <a:pt x="85951" y="5156424"/>
                </a:lnTo>
                <a:lnTo>
                  <a:pt x="31246" y="4975882"/>
                </a:lnTo>
                <a:cubicBezTo>
                  <a:pt x="-11075" y="4784141"/>
                  <a:pt x="-12412" y="4566765"/>
                  <a:pt x="39611" y="4322547"/>
                </a:cubicBezTo>
                <a:cubicBezTo>
                  <a:pt x="180680" y="3660778"/>
                  <a:pt x="957441" y="3389523"/>
                  <a:pt x="1137729" y="2858704"/>
                </a:cubicBezTo>
                <a:cubicBezTo>
                  <a:pt x="1306896" y="2360039"/>
                  <a:pt x="880760" y="1605902"/>
                  <a:pt x="994318" y="878657"/>
                </a:cubicBezTo>
                <a:cubicBezTo>
                  <a:pt x="1041731" y="577003"/>
                  <a:pt x="1400552" y="23384"/>
                  <a:pt x="1839565" y="0"/>
                </a:cubicBezTo>
                <a:close/>
              </a:path>
            </a:pathLst>
          </a:custGeom>
          <a:gradFill>
            <a:gsLst>
              <a:gs pos="0">
                <a:srgbClr val="F6A400"/>
              </a:gs>
              <a:gs pos="33000">
                <a:srgbClr val="F39600"/>
              </a:gs>
              <a:gs pos="67000">
                <a:srgbClr val="E4334F"/>
              </a:gs>
              <a:gs pos="100000">
                <a:srgbClr val="DB185B"/>
              </a:gs>
            </a:gsLst>
            <a:lin ang="2700000" scaled="1"/>
          </a:gradFill>
        </p:spPr>
        <p:txBody>
          <a:bodyPr vert="horz" wrap="square" lIns="1152000" tIns="864000" rIns="288000" bIns="0" rtlCol="0" anchor="ctr">
            <a:noAutofit/>
          </a:bodyPr>
          <a:lstStyle>
            <a:lvl1pPr marL="0" indent="0" algn="l" defTabSz="6858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Kfz-Werkstatt</a:t>
            </a:r>
          </a:p>
          <a:p>
            <a:pPr algn="ctr"/>
            <a:r>
              <a:rPr lang="de-DE" dirty="0"/>
              <a:t>-</a:t>
            </a:r>
          </a:p>
          <a:p>
            <a:pPr algn="ctr"/>
            <a:r>
              <a:rPr lang="de-DE" dirty="0" err="1"/>
              <a:t>Öli</a:t>
            </a:r>
            <a:r>
              <a:rPr lang="de-DE" dirty="0"/>
              <a:t>(</a:t>
            </a:r>
            <a:r>
              <a:rPr lang="de-DE" dirty="0" err="1"/>
              <a:t>ch</a:t>
            </a:r>
            <a:r>
              <a:rPr lang="de-DE" dirty="0"/>
              <a:t>)</a:t>
            </a:r>
          </a:p>
          <a:p>
            <a:pPr algn="ctr"/>
            <a:r>
              <a:rPr lang="de-DE" dirty="0"/>
              <a:t>aber </a:t>
            </a:r>
          </a:p>
          <a:p>
            <a:pPr algn="ctr"/>
            <a:r>
              <a:rPr lang="de-DE" dirty="0"/>
              <a:t>Fröhlich </a:t>
            </a:r>
          </a:p>
          <a:p>
            <a:pPr algn="ctr"/>
            <a:r>
              <a:rPr lang="de-DE" dirty="0">
                <a:sym typeface="Wingdings" panose="05000000000000000000" pitchFamily="2" charset="2"/>
              </a:rPr>
              <a:t>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9739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nhaltsplatzhalter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131" b="10209"/>
          <a:stretch/>
        </p:blipFill>
        <p:spPr>
          <a:xfrm>
            <a:off x="422243" y="843558"/>
            <a:ext cx="8299514" cy="3816448"/>
          </a:xfrm>
          <a:prstGeom prst="rect">
            <a:avLst/>
          </a:prstGeom>
        </p:spPr>
      </p:pic>
      <p:sp>
        <p:nvSpPr>
          <p:cNvPr id="5" name="Datumsplatzhalter 4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389A4706-9749-4C44-934A-271CAC9F0B9C}" type="datetime1">
              <a:rPr lang="de-DE" smtClean="0"/>
              <a:t>31.05.2024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|  Titel der Präsentation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8FF9B0DE-3FEB-4AA0-B465-B80EF7C1333D}" type="slidenum">
              <a:rPr lang="de-DE" smtClean="0"/>
              <a:pPr/>
              <a:t>15</a:t>
            </a:fld>
            <a:r>
              <a:rPr lang="de-DE"/>
              <a:t>  |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3309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Profil Technik – Tischlerei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Eindrücke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A3B17ED-3FF4-463C-8AA0-31B17E4F20FA}" type="datetime1">
              <a:rPr lang="de-DE" smtClean="0"/>
              <a:t>31.05.2024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|  Titel der Präsentation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FF9B0DE-3FEB-4AA0-B465-B80EF7C1333D}" type="slidenum">
              <a:rPr lang="de-DE" smtClean="0"/>
              <a:pPr/>
              <a:t>16</a:t>
            </a:fld>
            <a:r>
              <a:rPr lang="de-DE"/>
              <a:t>  |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829123"/>
            <a:ext cx="1544365" cy="2316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16" y="1851089"/>
            <a:ext cx="3447141" cy="2298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860" y="1824847"/>
            <a:ext cx="3479843" cy="23203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070405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Inhalte: Technik – Tischlerei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8"/>
          </p:nvPr>
        </p:nvSpPr>
        <p:spPr>
          <a:xfrm>
            <a:off x="6516216" y="1563638"/>
            <a:ext cx="2627785" cy="3579862"/>
          </a:xfrm>
        </p:spPr>
        <p:txBody>
          <a:bodyPr/>
          <a:lstStyle/>
          <a:p>
            <a:pPr algn="ctr"/>
            <a:r>
              <a:rPr lang="de-DE" dirty="0"/>
              <a:t>Der Tischler:</a:t>
            </a:r>
          </a:p>
          <a:p>
            <a:pPr algn="ctr"/>
            <a:endParaRPr lang="de-DE" dirty="0"/>
          </a:p>
          <a:p>
            <a:pPr algn="ctr"/>
            <a:r>
              <a:rPr lang="de-DE" dirty="0"/>
              <a:t>Hält drei Finger hoch, wenn er fünf Getränke bestellt </a:t>
            </a:r>
            <a:r>
              <a:rPr lang="de-DE" dirty="0">
                <a:sym typeface="Wingdings" panose="05000000000000000000" pitchFamily="2" charset="2"/>
              </a:rPr>
              <a:t>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389A4706-9749-4C44-934A-271CAC9F0B9C}" type="datetime1">
              <a:rPr lang="de-DE" smtClean="0"/>
              <a:t>31.05.2024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|  Titel der Präsentation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8FF9B0DE-3FEB-4AA0-B465-B80EF7C1333D}" type="slidenum">
              <a:rPr lang="de-DE" smtClean="0"/>
              <a:pPr/>
              <a:t>17</a:t>
            </a:fld>
            <a:r>
              <a:rPr lang="de-DE"/>
              <a:t>  |</a:t>
            </a:r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Profil Angebote</a:t>
            </a:r>
          </a:p>
        </p:txBody>
      </p:sp>
      <p:sp>
        <p:nvSpPr>
          <p:cNvPr id="4" name="Rechteck 3"/>
          <p:cNvSpPr/>
          <p:nvPr/>
        </p:nvSpPr>
        <p:spPr>
          <a:xfrm>
            <a:off x="283304" y="1427980"/>
            <a:ext cx="6592951" cy="3385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Wir bauen Möbel und Gebrauchsgegenstände aus Holz</a:t>
            </a:r>
            <a:endParaRPr lang="de-D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Flaschenträger</a:t>
            </a:r>
            <a:r>
              <a:rPr lang="de-DE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de-DE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Nistkasten </a:t>
            </a: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Futterkasten für Eichhörnchen</a:t>
            </a:r>
          </a:p>
          <a:p>
            <a:pPr marL="285750" lvl="0" indent="-28575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DE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 Ihr lernt dabei...</a:t>
            </a:r>
            <a:endParaRPr lang="de-DE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 welche Eigenschaften Holz hat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 was Holz als Werkstoff alles können muss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 wie man Holz richtig bearbeitet und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.... mit welchen Werkzeugen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Safety</a:t>
            </a: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first</a:t>
            </a: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.... Sicherheitsregeln für die Holzbearbeitung</a:t>
            </a:r>
          </a:p>
        </p:txBody>
      </p:sp>
    </p:spTree>
    <p:extLst>
      <p:ext uri="{BB962C8B-B14F-4D97-AF65-F5344CB8AC3E}">
        <p14:creationId xmlns:p14="http://schemas.microsoft.com/office/powerpoint/2010/main" val="4243811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476" y="411510"/>
            <a:ext cx="8604012" cy="504000"/>
          </a:xfrm>
        </p:spPr>
        <p:txBody>
          <a:bodyPr/>
          <a:lstStyle/>
          <a:p>
            <a:r>
              <a:rPr lang="de-DE" sz="2600" dirty="0">
                <a:solidFill>
                  <a:srgbClr val="004352"/>
                </a:solidFill>
              </a:rPr>
              <a:t>Profil Gesundheit &amp; Soziales – Körperpflege &amp; Kosmetik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Eindrücke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A3B17ED-3FF4-463C-8AA0-31B17E4F20FA}" type="datetime1">
              <a:rPr lang="de-DE" smtClean="0"/>
              <a:t>31.05.2024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|  Titel der Präsentation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FF9B0DE-3FEB-4AA0-B465-B80EF7C1333D}" type="slidenum">
              <a:rPr lang="de-DE" smtClean="0"/>
              <a:pPr/>
              <a:t>18</a:t>
            </a:fld>
            <a:r>
              <a:rPr lang="de-DE"/>
              <a:t>  |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551" y="1989826"/>
            <a:ext cx="1549585" cy="2323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2" y="1981066"/>
            <a:ext cx="3491430" cy="23280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965" y="1985652"/>
            <a:ext cx="3484553" cy="2323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33123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Inhalte: Gesundheit &amp; Soziales - Kosmetik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8"/>
          </p:nvPr>
        </p:nvSpPr>
        <p:spPr>
          <a:xfrm>
            <a:off x="6516216" y="1563638"/>
            <a:ext cx="2627785" cy="3579862"/>
          </a:xfrm>
        </p:spPr>
        <p:txBody>
          <a:bodyPr/>
          <a:lstStyle/>
          <a:p>
            <a:pPr algn="ctr"/>
            <a:r>
              <a:rPr lang="de-DE" dirty="0"/>
              <a:t>Wahre Schönheit –</a:t>
            </a:r>
          </a:p>
          <a:p>
            <a:pPr algn="ctr"/>
            <a:r>
              <a:rPr lang="de-DE" dirty="0">
                <a:sym typeface="Wingdings" panose="05000000000000000000" pitchFamily="2" charset="2"/>
              </a:rPr>
              <a:t>ist alterslos und nicht künstlich herstellbar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389A4706-9749-4C44-934A-271CAC9F0B9C}" type="datetime1">
              <a:rPr lang="de-DE" smtClean="0"/>
              <a:t>31.05.2024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|  Titel der Präsentation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8FF9B0DE-3FEB-4AA0-B465-B80EF7C1333D}" type="slidenum">
              <a:rPr lang="de-DE" smtClean="0"/>
              <a:pPr/>
              <a:t>19</a:t>
            </a:fld>
            <a:r>
              <a:rPr lang="de-DE"/>
              <a:t>  |</a:t>
            </a:r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Profil Angebote</a:t>
            </a:r>
          </a:p>
        </p:txBody>
      </p:sp>
      <p:sp>
        <p:nvSpPr>
          <p:cNvPr id="4" name="Rechteck 3"/>
          <p:cNvSpPr/>
          <p:nvPr/>
        </p:nvSpPr>
        <p:spPr>
          <a:xfrm>
            <a:off x="283304" y="1865551"/>
            <a:ext cx="6592951" cy="2002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Ihr lernt dabei...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de-DE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 verschiedene Stylings von Gesicht, Augen, Händen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 wie man professionell Haut und Haare pflegt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 wie eine professionelle Maniküre funktioniert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 verschiedene Massagetechniken zur Entspannung </a:t>
            </a:r>
          </a:p>
        </p:txBody>
      </p:sp>
    </p:spTree>
    <p:extLst>
      <p:ext uri="{BB962C8B-B14F-4D97-AF65-F5344CB8AC3E}">
        <p14:creationId xmlns:p14="http://schemas.microsoft.com/office/powerpoint/2010/main" val="3243466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ca. 1.800 Schülerinnen und Schüler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130 Lehrkräfte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ca. 100 Klassen (Vollzeit / Teilzeit)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Ausbildung: 35 Berufe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/>
              <a:t>Beschulung: 	vom Hauptschulabschluss </a:t>
            </a:r>
            <a:br>
              <a:rPr lang="de-DE" sz="2000" dirty="0"/>
            </a:br>
            <a:r>
              <a:rPr lang="de-DE" sz="2000" dirty="0"/>
              <a:t>					bis zum Abitur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algn="ctr"/>
            <a:r>
              <a:rPr lang="de-DE" sz="2800" dirty="0"/>
              <a:t>Vielfalt</a:t>
            </a:r>
          </a:p>
          <a:p>
            <a:pPr algn="r"/>
            <a:r>
              <a:rPr lang="de-DE" dirty="0"/>
              <a:t> </a:t>
            </a:r>
          </a:p>
          <a:p>
            <a:pPr algn="r"/>
            <a:r>
              <a:rPr lang="de-DE" dirty="0"/>
              <a:t>wird bei und </a:t>
            </a:r>
            <a:r>
              <a:rPr lang="de-DE" dirty="0" err="1"/>
              <a:t>GROß</a:t>
            </a:r>
            <a:r>
              <a:rPr lang="de-DE" dirty="0"/>
              <a:t> geschrieben!</a:t>
            </a:r>
          </a:p>
          <a:p>
            <a:pPr algn="r"/>
            <a:endParaRPr lang="de-DE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EB96441A-988D-422B-8792-76EF4D40F673}" type="datetime1">
              <a:rPr lang="de-DE" smtClean="0"/>
              <a:t>31.05.2024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 dirty="0"/>
              <a:t>|  Titel der Präsentation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8FF9B0DE-3FEB-4AA0-B465-B80EF7C1333D}" type="slidenum">
              <a:rPr lang="de-DE" smtClean="0"/>
              <a:pPr/>
              <a:t>2</a:t>
            </a:fld>
            <a:r>
              <a:rPr lang="de-DE"/>
              <a:t>  |</a:t>
            </a:r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360476" y="411510"/>
            <a:ext cx="8424000" cy="504000"/>
          </a:xfrm>
        </p:spPr>
        <p:txBody>
          <a:bodyPr/>
          <a:lstStyle/>
          <a:p>
            <a:r>
              <a:rPr lang="de-DE" dirty="0"/>
              <a:t>Die BBS Soltau – eine kurze Vorstellung</a:t>
            </a:r>
          </a:p>
        </p:txBody>
      </p:sp>
      <p:sp>
        <p:nvSpPr>
          <p:cNvPr id="13" name="Textplatzhalter 4"/>
          <p:cNvSpPr txBox="1">
            <a:spLocks/>
          </p:cNvSpPr>
          <p:nvPr/>
        </p:nvSpPr>
        <p:spPr bwMode="gray">
          <a:xfrm>
            <a:off x="360476" y="915566"/>
            <a:ext cx="8424000" cy="43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0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0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0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0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0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0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0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0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0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Wer sind wir?</a:t>
            </a:r>
          </a:p>
        </p:txBody>
      </p:sp>
    </p:spTree>
    <p:extLst>
      <p:ext uri="{BB962C8B-B14F-4D97-AF65-F5344CB8AC3E}">
        <p14:creationId xmlns:p14="http://schemas.microsoft.com/office/powerpoint/2010/main" val="2603683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29B40F2-1A17-4B53-8C17-5802BE249A9C}" type="datetime1">
              <a:rPr lang="de-DE" smtClean="0"/>
              <a:t>31.05.2024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|  Titel der Präsentation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FF9B0DE-3FEB-4AA0-B465-B80EF7C1333D}" type="slidenum">
              <a:rPr lang="de-DE" smtClean="0"/>
              <a:pPr/>
              <a:t>20</a:t>
            </a:fld>
            <a:r>
              <a:rPr lang="de-DE"/>
              <a:t>  |</a:t>
            </a:r>
            <a:endParaRPr lang="de-DE" dirty="0"/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726" t="6123" b="8882"/>
          <a:stretch/>
        </p:blipFill>
        <p:spPr>
          <a:xfrm>
            <a:off x="1187624" y="699542"/>
            <a:ext cx="6768752" cy="3998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54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476" y="411510"/>
            <a:ext cx="8604012" cy="504000"/>
          </a:xfrm>
        </p:spPr>
        <p:txBody>
          <a:bodyPr/>
          <a:lstStyle/>
          <a:p>
            <a:r>
              <a:rPr lang="de-DE" sz="2600" dirty="0">
                <a:solidFill>
                  <a:srgbClr val="004352"/>
                </a:solidFill>
              </a:rPr>
              <a:t>Profile Gesundheit &amp; Soziales – Ernährung &amp; Tourismus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Eindrücke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A3B17ED-3FF4-463C-8AA0-31B17E4F20FA}" type="datetime1">
              <a:rPr lang="de-DE" smtClean="0"/>
              <a:t>31.05.2024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/>
              <a:t>Profilunterricht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FF9B0DE-3FEB-4AA0-B465-B80EF7C1333D}" type="slidenum">
              <a:rPr lang="de-DE" smtClean="0"/>
              <a:pPr/>
              <a:t>21</a:t>
            </a:fld>
            <a:r>
              <a:rPr lang="de-DE"/>
              <a:t>  |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10" y="1565371"/>
            <a:ext cx="1944389" cy="291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513" y="1562205"/>
            <a:ext cx="1944390" cy="291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562205"/>
            <a:ext cx="4373126" cy="291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848408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Inhalte: Ernährung &amp; Tourismus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8"/>
          </p:nvPr>
        </p:nvSpPr>
        <p:spPr>
          <a:xfrm>
            <a:off x="6300192" y="1563638"/>
            <a:ext cx="2843809" cy="3579862"/>
          </a:xfrm>
        </p:spPr>
        <p:txBody>
          <a:bodyPr/>
          <a:lstStyle/>
          <a:p>
            <a:pPr algn="ctr"/>
            <a:r>
              <a:rPr lang="de-DE" dirty="0"/>
              <a:t>Gastronomen</a:t>
            </a:r>
          </a:p>
          <a:p>
            <a:pPr algn="ctr"/>
            <a:r>
              <a:rPr lang="de-DE" dirty="0"/>
              <a:t>–</a:t>
            </a:r>
          </a:p>
          <a:p>
            <a:pPr algn="ctr"/>
            <a:r>
              <a:rPr lang="de-DE" dirty="0">
                <a:sym typeface="Wingdings" panose="05000000000000000000" pitchFamily="2" charset="2"/>
              </a:rPr>
              <a:t>Arbeiten, 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>
                <a:sym typeface="Wingdings" panose="05000000000000000000" pitchFamily="2" charset="2"/>
              </a:rPr>
              <a:t>wo andere Urlaub </a:t>
            </a:r>
          </a:p>
          <a:p>
            <a:pPr algn="ctr"/>
            <a:r>
              <a:rPr lang="de-DE" dirty="0">
                <a:sym typeface="Wingdings" panose="05000000000000000000" pitchFamily="2" charset="2"/>
              </a:rPr>
              <a:t>     machen 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389A4706-9749-4C44-934A-271CAC9F0B9C}" type="datetime1">
              <a:rPr lang="de-DE" smtClean="0"/>
              <a:t>31.05.2024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|  Titel der Präsentation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8FF9B0DE-3FEB-4AA0-B465-B80EF7C1333D}" type="slidenum">
              <a:rPr lang="de-DE" smtClean="0"/>
              <a:pPr/>
              <a:t>22</a:t>
            </a:fld>
            <a:r>
              <a:rPr lang="de-DE"/>
              <a:t>  |</a:t>
            </a:r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Profil Angebote</a:t>
            </a:r>
          </a:p>
        </p:txBody>
      </p:sp>
      <p:sp>
        <p:nvSpPr>
          <p:cNvPr id="4" name="Rechteck 3"/>
          <p:cNvSpPr/>
          <p:nvPr/>
        </p:nvSpPr>
        <p:spPr>
          <a:xfrm>
            <a:off x="283304" y="1865551"/>
            <a:ext cx="6880984" cy="2002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Ihr lernt dabei...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de-DE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 nachhaltige Produktion und Verarbeitung von Lebensmitteln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 wie kann ich mich ernähren: vegetarisch? vegan? gesund?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 was ein Gourmet isst und ob man Sterne essen kann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 was man in einem richtig guten Hotel so alles machen muss </a:t>
            </a:r>
          </a:p>
        </p:txBody>
      </p:sp>
    </p:spTree>
    <p:extLst>
      <p:ext uri="{BB962C8B-B14F-4D97-AF65-F5344CB8AC3E}">
        <p14:creationId xmlns:p14="http://schemas.microsoft.com/office/powerpoint/2010/main" val="25868977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29B40F2-1A17-4B53-8C17-5802BE249A9C}" type="datetime1">
              <a:rPr lang="de-DE" smtClean="0"/>
              <a:t>31.05.2024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|  Titel der Präsentation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FF9B0DE-3FEB-4AA0-B465-B80EF7C1333D}" type="slidenum">
              <a:rPr lang="de-DE" smtClean="0"/>
              <a:pPr/>
              <a:t>23</a:t>
            </a:fld>
            <a:r>
              <a:rPr lang="de-DE"/>
              <a:t>  |</a:t>
            </a:r>
            <a:endParaRPr lang="de-DE" dirty="0"/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656" t="7236" b="14276"/>
          <a:stretch/>
        </p:blipFill>
        <p:spPr>
          <a:xfrm>
            <a:off x="892338" y="771550"/>
            <a:ext cx="7359324" cy="3744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9753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476" y="411510"/>
            <a:ext cx="8604012" cy="504000"/>
          </a:xfrm>
        </p:spPr>
        <p:txBody>
          <a:bodyPr/>
          <a:lstStyle/>
          <a:p>
            <a:r>
              <a:rPr lang="de-DE" sz="2600" dirty="0">
                <a:solidFill>
                  <a:srgbClr val="004352"/>
                </a:solidFill>
              </a:rPr>
              <a:t>Profile Gesundheit &amp; Soziales – Sozialpflege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Eindrücke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A3B17ED-3FF4-463C-8AA0-31B17E4F20FA}" type="datetime1">
              <a:rPr lang="de-DE" smtClean="0"/>
              <a:t>31.05.2024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/>
              <a:t>Profilunterricht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FF9B0DE-3FEB-4AA0-B465-B80EF7C1333D}" type="slidenum">
              <a:rPr lang="de-DE" smtClean="0"/>
              <a:pPr/>
              <a:t>24</a:t>
            </a:fld>
            <a:r>
              <a:rPr lang="de-DE"/>
              <a:t>  |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14" y="1790428"/>
            <a:ext cx="3333212" cy="22214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185" y="1790428"/>
            <a:ext cx="3132272" cy="22214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868" y="1790428"/>
            <a:ext cx="1529212" cy="22214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2428705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Inhalte: Gesundheit &amp; Soziales - Sozialpflege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8"/>
          </p:nvPr>
        </p:nvSpPr>
        <p:spPr>
          <a:xfrm>
            <a:off x="6300192" y="1563638"/>
            <a:ext cx="2843809" cy="3579862"/>
          </a:xfrm>
        </p:spPr>
        <p:txBody>
          <a:bodyPr/>
          <a:lstStyle/>
          <a:p>
            <a:pPr algn="ctr"/>
            <a:r>
              <a:rPr lang="de-DE" dirty="0"/>
              <a:t>Liebe</a:t>
            </a:r>
          </a:p>
          <a:p>
            <a:pPr algn="ctr"/>
            <a:r>
              <a:rPr lang="de-DE" dirty="0">
                <a:sym typeface="Wingdings" panose="05000000000000000000" pitchFamily="2" charset="2"/>
              </a:rPr>
              <a:t>- </a:t>
            </a:r>
          </a:p>
          <a:p>
            <a:pPr algn="ctr"/>
            <a:r>
              <a:rPr lang="de-DE" dirty="0">
                <a:sym typeface="Wingdings" panose="05000000000000000000" pitchFamily="2" charset="2"/>
              </a:rPr>
              <a:t>geht durch den </a:t>
            </a:r>
          </a:p>
          <a:p>
            <a:pPr algn="ctr"/>
            <a:r>
              <a:rPr lang="de-DE" dirty="0">
                <a:sym typeface="Wingdings" panose="05000000000000000000" pitchFamily="2" charset="2"/>
              </a:rPr>
              <a:t>Magen</a:t>
            </a:r>
          </a:p>
          <a:p>
            <a:pPr algn="ctr"/>
            <a:r>
              <a:rPr lang="de-DE" dirty="0">
                <a:sym typeface="Wingdings" panose="05000000000000000000" pitchFamily="2" charset="2"/>
              </a:rPr>
              <a:t>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389A4706-9749-4C44-934A-271CAC9F0B9C}" type="datetime1">
              <a:rPr lang="de-DE" smtClean="0"/>
              <a:t>31.05.2024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|  Titel der Präsentation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8FF9B0DE-3FEB-4AA0-B465-B80EF7C1333D}" type="slidenum">
              <a:rPr lang="de-DE" smtClean="0"/>
              <a:pPr/>
              <a:t>25</a:t>
            </a:fld>
            <a:r>
              <a:rPr lang="de-DE"/>
              <a:t>  |</a:t>
            </a:r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Profil Angebote</a:t>
            </a:r>
          </a:p>
        </p:txBody>
      </p:sp>
      <p:sp>
        <p:nvSpPr>
          <p:cNvPr id="4" name="Rechteck 3"/>
          <p:cNvSpPr/>
          <p:nvPr/>
        </p:nvSpPr>
        <p:spPr>
          <a:xfrm>
            <a:off x="283304" y="1865551"/>
            <a:ext cx="6880984" cy="2331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Ihr lernt dabei...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de-DE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 was es heißt, einen Familienhaushalt zu führen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 wie vielfältig und bunt Erziehung von Kindern sein kann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 was alles zur Pflege von Menschen dazu gehört</a:t>
            </a:r>
          </a:p>
          <a:p>
            <a:pPr marL="268288" lvl="0" indent="-268288">
              <a:lnSpc>
                <a:spcPct val="107000"/>
              </a:lnSpc>
              <a:spcAft>
                <a:spcPts val="0"/>
              </a:spcAft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 wie man eine gesunde Ernährung in der Familie etablieren kann</a:t>
            </a:r>
          </a:p>
        </p:txBody>
      </p:sp>
    </p:spTree>
    <p:extLst>
      <p:ext uri="{BB962C8B-B14F-4D97-AF65-F5344CB8AC3E}">
        <p14:creationId xmlns:p14="http://schemas.microsoft.com/office/powerpoint/2010/main" val="38243677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29B40F2-1A17-4B53-8C17-5802BE249A9C}" type="datetime1">
              <a:rPr lang="de-DE" smtClean="0"/>
              <a:t>31.05.2024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|  Titel der Präsentation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FF9B0DE-3FEB-4AA0-B465-B80EF7C1333D}" type="slidenum">
              <a:rPr lang="de-DE" smtClean="0"/>
              <a:pPr/>
              <a:t>26</a:t>
            </a:fld>
            <a:r>
              <a:rPr lang="de-DE"/>
              <a:t>  |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496856"/>
              </p:ext>
            </p:extLst>
          </p:nvPr>
        </p:nvGraphicFramePr>
        <p:xfrm>
          <a:off x="845840" y="411510"/>
          <a:ext cx="7452320" cy="41764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62399">
                  <a:extLst>
                    <a:ext uri="{9D8B030D-6E8A-4147-A177-3AD203B41FA5}">
                      <a16:colId xmlns:a16="http://schemas.microsoft.com/office/drawing/2014/main" val="2530472052"/>
                    </a:ext>
                  </a:extLst>
                </a:gridCol>
                <a:gridCol w="1863307">
                  <a:extLst>
                    <a:ext uri="{9D8B030D-6E8A-4147-A177-3AD203B41FA5}">
                      <a16:colId xmlns:a16="http://schemas.microsoft.com/office/drawing/2014/main" val="2457894636"/>
                    </a:ext>
                  </a:extLst>
                </a:gridCol>
                <a:gridCol w="1863307">
                  <a:extLst>
                    <a:ext uri="{9D8B030D-6E8A-4147-A177-3AD203B41FA5}">
                      <a16:colId xmlns:a16="http://schemas.microsoft.com/office/drawing/2014/main" val="1885404217"/>
                    </a:ext>
                  </a:extLst>
                </a:gridCol>
                <a:gridCol w="1863307">
                  <a:extLst>
                    <a:ext uri="{9D8B030D-6E8A-4147-A177-3AD203B41FA5}">
                      <a16:colId xmlns:a16="http://schemas.microsoft.com/office/drawing/2014/main" val="2790166508"/>
                    </a:ext>
                  </a:extLst>
                </a:gridCol>
              </a:tblGrid>
              <a:tr h="2974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Klasse 9.1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Klasse 9.2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Klasse 10.1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>
                          <a:effectLst/>
                        </a:rPr>
                        <a:t>Klasse 10.2</a:t>
                      </a:r>
                      <a:endParaRPr lang="de-DE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3126417"/>
                  </a:ext>
                </a:extLst>
              </a:tr>
              <a:tr h="38790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200" dirty="0">
                          <a:effectLst/>
                        </a:rPr>
                        <a:t>Persönliche und berufliche Perspektiven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400" b="0" dirty="0">
                          <a:effectLst/>
                        </a:rPr>
                        <a:t>Berufsbereich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400" b="0" dirty="0">
                          <a:effectLst/>
                        </a:rPr>
                        <a:t>Anforderungen im Beruf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400" b="0" dirty="0">
                          <a:effectLst/>
                        </a:rPr>
                        <a:t>Lebenslanges Lernen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400" b="0" dirty="0">
                          <a:effectLst/>
                        </a:rPr>
                        <a:t>Beruf und Privatleben</a:t>
                      </a:r>
                    </a:p>
                    <a:p>
                      <a:pPr marL="4572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400" b="0" dirty="0">
                          <a:effectLst/>
                        </a:rPr>
                        <a:t> </a:t>
                      </a:r>
                      <a:endParaRPr lang="de-DE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Sozialpädagogik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400" dirty="0">
                          <a:effectLst/>
                        </a:rPr>
                        <a:t>Lebenswelt Familie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400" dirty="0">
                          <a:effectLst/>
                        </a:rPr>
                        <a:t>Erziehung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400" dirty="0">
                          <a:effectLst/>
                        </a:rPr>
                        <a:t>Kindertagesein-richtung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Gesundheit und Pflege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400" dirty="0">
                          <a:effectLst/>
                        </a:rPr>
                        <a:t>Gesundheit und Krankheit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400" dirty="0">
                          <a:effectLst/>
                        </a:rPr>
                        <a:t>Gesundheit und Prävention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400" dirty="0">
                          <a:effectLst/>
                        </a:rPr>
                        <a:t>Präventions-maßnahme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400" dirty="0">
                          <a:effectLst/>
                        </a:rPr>
                        <a:t>Menschen mit Behinderung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400" dirty="0">
                          <a:effectLst/>
                        </a:rPr>
                        <a:t>Menschen pflegen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Ernährung und Hauswirtschaft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de-DE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400" dirty="0">
                          <a:effectLst/>
                        </a:rPr>
                        <a:t>Gesunde Ernährung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400" dirty="0">
                          <a:effectLst/>
                        </a:rPr>
                        <a:t>Lebensmittel-produktion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400" dirty="0">
                          <a:effectLst/>
                        </a:rPr>
                        <a:t>Professionelles Verkaufen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400" dirty="0">
                          <a:effectLst/>
                        </a:rPr>
                        <a:t>Gastronomie und Ernährung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400" dirty="0">
                          <a:effectLst/>
                        </a:rPr>
                        <a:t>Betreuung und Personen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8510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32583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476" y="411510"/>
            <a:ext cx="8604012" cy="504000"/>
          </a:xfrm>
        </p:spPr>
        <p:txBody>
          <a:bodyPr/>
          <a:lstStyle/>
          <a:p>
            <a:r>
              <a:rPr lang="de-DE" sz="2600" dirty="0">
                <a:solidFill>
                  <a:srgbClr val="003A43"/>
                </a:solidFill>
              </a:rPr>
              <a:t>Profil Wirtschaft – Agrarwirtschaft – Grüne Berufe</a:t>
            </a:r>
            <a:endParaRPr lang="de-DE" dirty="0">
              <a:solidFill>
                <a:srgbClr val="003A43"/>
              </a:solidFill>
            </a:endParaRP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Eindrücke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A3B17ED-3FF4-463C-8AA0-31B17E4F20FA}" type="datetime1">
              <a:rPr lang="de-DE" smtClean="0"/>
              <a:t>31.05.2024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|  Titel der Präsentation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FF9B0DE-3FEB-4AA0-B465-B80EF7C1333D}" type="slidenum">
              <a:rPr lang="de-DE" smtClean="0"/>
              <a:pPr/>
              <a:t>27</a:t>
            </a:fld>
            <a:r>
              <a:rPr lang="de-DE"/>
              <a:t>  |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25" y="1740216"/>
            <a:ext cx="1488297" cy="223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10" y="1729647"/>
            <a:ext cx="3345323" cy="223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922" y="1723928"/>
            <a:ext cx="3345324" cy="223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0935057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Inhalte: Agrarwirtschaft – Grüne Berufe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8"/>
          </p:nvPr>
        </p:nvSpPr>
        <p:spPr>
          <a:xfrm>
            <a:off x="6516216" y="1563638"/>
            <a:ext cx="2627785" cy="3579862"/>
          </a:xfrm>
        </p:spPr>
        <p:txBody>
          <a:bodyPr/>
          <a:lstStyle/>
          <a:p>
            <a:pPr algn="ctr"/>
            <a:r>
              <a:rPr lang="de-DE" dirty="0"/>
              <a:t>Der Bauer wird sich hüten</a:t>
            </a:r>
          </a:p>
          <a:p>
            <a:pPr algn="ctr"/>
            <a:r>
              <a:rPr lang="de-DE" dirty="0"/>
              <a:t> – </a:t>
            </a:r>
          </a:p>
          <a:p>
            <a:pPr algn="ctr"/>
            <a:r>
              <a:rPr lang="de-DE" dirty="0">
                <a:sym typeface="Wingdings" panose="05000000000000000000" pitchFamily="2" charset="2"/>
              </a:rPr>
              <a:t>die Eier selber </a:t>
            </a:r>
            <a:br>
              <a:rPr lang="de-DE" dirty="0">
                <a:sym typeface="Wingdings" panose="05000000000000000000" pitchFamily="2" charset="2"/>
              </a:rPr>
            </a:br>
            <a:r>
              <a:rPr lang="de-DE" dirty="0">
                <a:sym typeface="Wingdings" panose="05000000000000000000" pitchFamily="2" charset="2"/>
              </a:rPr>
              <a:t>aus-</a:t>
            </a:r>
            <a:r>
              <a:rPr lang="de-DE" dirty="0" err="1">
                <a:sym typeface="Wingdings" panose="05000000000000000000" pitchFamily="2" charset="2"/>
              </a:rPr>
              <a:t>zubrüten</a:t>
            </a:r>
            <a:r>
              <a:rPr lang="de-DE" dirty="0">
                <a:sym typeface="Wingdings" panose="05000000000000000000" pitchFamily="2" charset="2"/>
              </a:rPr>
              <a:t> 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389A4706-9749-4C44-934A-271CAC9F0B9C}" type="datetime1">
              <a:rPr lang="de-DE" smtClean="0"/>
              <a:t>31.05.2024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|  Titel der Präsentation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8FF9B0DE-3FEB-4AA0-B465-B80EF7C1333D}" type="slidenum">
              <a:rPr lang="de-DE" smtClean="0"/>
              <a:pPr/>
              <a:t>28</a:t>
            </a:fld>
            <a:r>
              <a:rPr lang="de-DE"/>
              <a:t>  |</a:t>
            </a:r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Profil Angebote</a:t>
            </a:r>
          </a:p>
        </p:txBody>
      </p:sp>
      <p:sp>
        <p:nvSpPr>
          <p:cNvPr id="4" name="Rechteck 3"/>
          <p:cNvSpPr/>
          <p:nvPr/>
        </p:nvSpPr>
        <p:spPr>
          <a:xfrm>
            <a:off x="283304" y="1865551"/>
            <a:ext cx="6880984" cy="2331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Ihr entdeckt dabei...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de-DE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8288" lvl="0" indent="-268288">
              <a:lnSpc>
                <a:spcPct val="107000"/>
              </a:lnSpc>
              <a:spcAft>
                <a:spcPts val="0"/>
              </a:spcAft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 auf Exkursionen, wie z.B. eine Molkerei, ein Forstbetrieb oder Bauernhof funktionieren</a:t>
            </a:r>
          </a:p>
          <a:p>
            <a:pPr marL="268288" lvl="0" indent="-268288">
              <a:lnSpc>
                <a:spcPct val="107000"/>
              </a:lnSpc>
              <a:spcAft>
                <a:spcPts val="0"/>
              </a:spcAft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 in Experimenten, wie Pflanzen gepflegt und gezüchtet werden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 wie Landwirtschaft, Klima- &amp; Umweltschutz zusammenwirken 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 was man alles für </a:t>
            </a:r>
            <a:r>
              <a:rPr 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Tierwohl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und Artenvielfalt tun kann</a:t>
            </a:r>
          </a:p>
        </p:txBody>
      </p:sp>
    </p:spTree>
    <p:extLst>
      <p:ext uri="{BB962C8B-B14F-4D97-AF65-F5344CB8AC3E}">
        <p14:creationId xmlns:p14="http://schemas.microsoft.com/office/powerpoint/2010/main" val="32274194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29B40F2-1A17-4B53-8C17-5802BE249A9C}" type="datetime1">
              <a:rPr lang="de-DE" smtClean="0"/>
              <a:t>31.05.2024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|  Titel der Präsentation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FF9B0DE-3FEB-4AA0-B465-B80EF7C1333D}" type="slidenum">
              <a:rPr lang="de-DE" smtClean="0"/>
              <a:pPr/>
              <a:t>29</a:t>
            </a:fld>
            <a:r>
              <a:rPr lang="de-DE"/>
              <a:t>  |</a:t>
            </a:r>
            <a:endParaRPr lang="de-DE" dirty="0"/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3922089"/>
              </p:ext>
            </p:extLst>
          </p:nvPr>
        </p:nvGraphicFramePr>
        <p:xfrm>
          <a:off x="1601953" y="339502"/>
          <a:ext cx="5981710" cy="4464556"/>
        </p:xfrm>
        <a:graphic>
          <a:graphicData uri="http://schemas.openxmlformats.org/drawingml/2006/table">
            <a:tbl>
              <a:tblPr firstRow="1" firstCol="1" bandRow="1"/>
              <a:tblGrid>
                <a:gridCol w="1495315">
                  <a:extLst>
                    <a:ext uri="{9D8B030D-6E8A-4147-A177-3AD203B41FA5}">
                      <a16:colId xmlns:a16="http://schemas.microsoft.com/office/drawing/2014/main" val="1622264734"/>
                    </a:ext>
                  </a:extLst>
                </a:gridCol>
                <a:gridCol w="1495315">
                  <a:extLst>
                    <a:ext uri="{9D8B030D-6E8A-4147-A177-3AD203B41FA5}">
                      <a16:colId xmlns:a16="http://schemas.microsoft.com/office/drawing/2014/main" val="2992942298"/>
                    </a:ext>
                  </a:extLst>
                </a:gridCol>
                <a:gridCol w="1495315">
                  <a:extLst>
                    <a:ext uri="{9D8B030D-6E8A-4147-A177-3AD203B41FA5}">
                      <a16:colId xmlns:a16="http://schemas.microsoft.com/office/drawing/2014/main" val="2157162310"/>
                    </a:ext>
                  </a:extLst>
                </a:gridCol>
                <a:gridCol w="1495765">
                  <a:extLst>
                    <a:ext uri="{9D8B030D-6E8A-4147-A177-3AD203B41FA5}">
                      <a16:colId xmlns:a16="http://schemas.microsoft.com/office/drawing/2014/main" val="1313856372"/>
                    </a:ext>
                  </a:extLst>
                </a:gridCol>
              </a:tblGrid>
              <a:tr h="121232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Grüne Berufe entdecken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Technik, Tiere und Natur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»</a:t>
                      </a:r>
                      <a:r>
                        <a:rPr lang="de-DE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Grüne Berufe« 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de-DE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Besonderheiten </a:t>
                      </a: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der »Grünen Arbeitswelt« 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nachhaltige Entwicklungen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49" marR="2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Agrar- und Umweltbildung </a:t>
                      </a: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Wissen über Lebendiges.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de-DE" sz="1000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Biol</a:t>
                      </a:r>
                      <a:r>
                        <a:rPr lang="de-DE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 Grundlagen der Nahrungsmittelzeugung 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Pflanze u. Boden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Landschaftsökologie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Biologie der Nutztiere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49" marR="2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Agrar- und Umweltbildung </a:t>
                      </a: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Nachhaltigkeit und Umwelt.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de-DE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Umwelt- u. Klimaschutz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de-DE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Artenvielfalt &amp; </a:t>
                      </a:r>
                      <a:r>
                        <a:rPr lang="de-DE" sz="1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Tierwohl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de-DE" sz="1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Ökol.Landwirtschaft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Bioenergie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49" marR="2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Agrar- und Umweltbildung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Aktuelle Themen.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 defTabSz="6858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de-DE" sz="1000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Massentierhaltung u. Monokultur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Biotechnologie: Chancen u. Risiken 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Welternährung u. Welthandel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49" marR="2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1522566"/>
                  </a:ext>
                </a:extLst>
              </a:tr>
              <a:tr h="160626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Vielfalt der Landwirtschaft.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Pflanzenproduktion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Nutztierhaltung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Biotechnologie u. Digitalisierung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Ernährungsgewerb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Verarbeitung von Agrarprodukten 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49" marR="2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Gestalten</a:t>
                      </a:r>
                      <a:r>
                        <a:rPr lang="de-DE" sz="1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und Pflegen.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Forstwirtschaft u. Gartenbau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Fischerei u. Fischwirtschaft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Natur- und Umweltschutz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Hauswirtschaft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0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Qualitätsmanagmt</a:t>
                      </a: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49" marR="2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Handeln und </a:t>
                      </a: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Beraten.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Saatgut u. Futtermittelhandel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Getreide- u. Viehhandel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Obst- u. Gemüsegroßhandel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Agrartechnik 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49" marR="2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Chancen und Berufseinstieg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7208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Interessenlage u. Persönlichkeit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Beschäftigungsperspektiven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de-DE" sz="1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Möglichkeiten der beruflichen Fort- u. Weiterbildung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49" marR="2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2339092"/>
                  </a:ext>
                </a:extLst>
              </a:tr>
              <a:tr h="1380742"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de-DE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Schülerversuche (Tierhaltung, Pflanzen- u. Bodenwissen)  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de-DE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Exkursionen (z.B. landwirtschaftlicher Betrieb, Brauerei, Molkerei)</a:t>
                      </a:r>
                    </a:p>
                  </a:txBody>
                  <a:tcPr marL="25449" marR="2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5420" indent="-179705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Schülerversuche (Biologie, Pflanzen- u. Bodenwissen)</a:t>
                      </a:r>
                    </a:p>
                    <a:p>
                      <a:pPr marL="185420" indent="-18542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Exkursionen (z.B. Forstbetrieb, landwirtschaftlicher Betrieb)</a:t>
                      </a:r>
                    </a:p>
                  </a:txBody>
                  <a:tcPr marL="25449" marR="2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de-DE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Exkursionen (z.B. </a:t>
                      </a:r>
                      <a:r>
                        <a:rPr lang="de-DE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Naturschutz, Biogasanalage)</a:t>
                      </a:r>
                      <a:endParaRPr lang="de-DE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de-DE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Schülerprojekte (z.B. Pilzanzucht, Gartenbau, Kräutergarten)</a:t>
                      </a:r>
                      <a:endParaRPr lang="de-DE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49" marR="2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Schüler informieren Schüler </a:t>
                      </a:r>
                      <a:endParaRPr lang="de-DE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7325" indent="-179705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»Grüne Berufe« vorstellen </a:t>
                      </a:r>
                      <a:endParaRPr lang="de-DE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187325" indent="-179705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Aktuelle Themen aus der »Grünen Arbeitswelt«</a:t>
                      </a:r>
                      <a:endParaRPr lang="de-DE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de-DE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de-DE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49" marR="287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770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5017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476" y="411510"/>
            <a:ext cx="8424000" cy="504000"/>
          </a:xfrm>
        </p:spPr>
        <p:txBody>
          <a:bodyPr/>
          <a:lstStyle/>
          <a:p>
            <a:r>
              <a:rPr lang="de-DE" dirty="0"/>
              <a:t>Die BBS Soltau – eine kurze Vorstellung</a:t>
            </a:r>
          </a:p>
        </p:txBody>
      </p:sp>
      <p:pic>
        <p:nvPicPr>
          <p:cNvPr id="9" name="Inhaltsplatzhalter 8"/>
          <p:cNvPicPr>
            <a:picLocks noGrp="1" noChangeAspect="1"/>
          </p:cNvPicPr>
          <p:nvPr>
            <p:ph sz="half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960661"/>
            <a:ext cx="2576664" cy="17480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" name="Inhaltsplatzhalter 9"/>
          <p:cNvPicPr>
            <a:picLocks noGrp="1" noChangeAspect="1"/>
          </p:cNvPicPr>
          <p:nvPr>
            <p:ph sz="half" idx="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476" y="1960661"/>
            <a:ext cx="2608968" cy="17480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567310" y="1563686"/>
            <a:ext cx="2195300" cy="324871"/>
          </a:xfrm>
        </p:spPr>
        <p:txBody>
          <a:bodyPr/>
          <a:lstStyle/>
          <a:p>
            <a:r>
              <a:rPr lang="de-DE" sz="1800" dirty="0" err="1">
                <a:solidFill>
                  <a:srgbClr val="003A43"/>
                </a:solidFill>
              </a:rPr>
              <a:t>Winsener</a:t>
            </a:r>
            <a:r>
              <a:rPr lang="de-DE" sz="1800" dirty="0">
                <a:solidFill>
                  <a:srgbClr val="003A43"/>
                </a:solidFill>
              </a:rPr>
              <a:t>  Straße 57</a:t>
            </a:r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2EDD663-486D-4DD2-90BA-2CE19D23F735}" type="datetime1">
              <a:rPr lang="de-DE" smtClean="0"/>
              <a:t>31.05.2024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/>
              <a:t>|  Titel der Präsentation</a:t>
            </a: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FF9B0DE-3FEB-4AA0-B465-B80EF7C1333D}" type="slidenum">
              <a:rPr lang="de-DE" smtClean="0"/>
              <a:pPr/>
              <a:t>3</a:t>
            </a:fld>
            <a:r>
              <a:rPr lang="de-DE"/>
              <a:t>  |</a:t>
            </a:r>
            <a:endParaRPr lang="de-DE" dirty="0"/>
          </a:p>
        </p:txBody>
      </p:sp>
      <p:sp>
        <p:nvSpPr>
          <p:cNvPr id="11" name="Textplatzhalter 4"/>
          <p:cNvSpPr txBox="1">
            <a:spLocks/>
          </p:cNvSpPr>
          <p:nvPr/>
        </p:nvSpPr>
        <p:spPr bwMode="gray">
          <a:xfrm>
            <a:off x="360476" y="915566"/>
            <a:ext cx="8424000" cy="43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0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0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0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0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0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0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0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0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0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/>
              <a:t>Unterricht an zwei Standorten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7504" y="1923678"/>
            <a:ext cx="2573989" cy="3211165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 bwMode="gray">
          <a:xfrm>
            <a:off x="7482274" y="3867846"/>
            <a:ext cx="1634480" cy="100811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ctr">
              <a:lnSpc>
                <a:spcPct val="105000"/>
              </a:lnSpc>
            </a:pPr>
            <a:r>
              <a:rPr lang="de-DE" sz="1800" dirty="0" err="1">
                <a:solidFill>
                  <a:schemeClr val="bg1"/>
                </a:solidFill>
              </a:rPr>
              <a:t>AusBildung</a:t>
            </a:r>
            <a:endParaRPr lang="de-DE" sz="1800" dirty="0">
              <a:solidFill>
                <a:schemeClr val="bg1"/>
              </a:solidFill>
            </a:endParaRPr>
          </a:p>
          <a:p>
            <a:pPr algn="ctr">
              <a:lnSpc>
                <a:spcPct val="105000"/>
              </a:lnSpc>
            </a:pPr>
            <a:r>
              <a:rPr lang="de-DE" sz="1800" dirty="0">
                <a:solidFill>
                  <a:schemeClr val="bg1"/>
                </a:solidFill>
              </a:rPr>
              <a:t>ist </a:t>
            </a:r>
          </a:p>
          <a:p>
            <a:pPr algn="ctr">
              <a:lnSpc>
                <a:spcPct val="105000"/>
              </a:lnSpc>
            </a:pPr>
            <a:r>
              <a:rPr lang="de-DE" sz="1800" dirty="0">
                <a:solidFill>
                  <a:schemeClr val="bg1"/>
                </a:solidFill>
              </a:rPr>
              <a:t>Zukunft!</a:t>
            </a:r>
          </a:p>
        </p:txBody>
      </p:sp>
      <p:sp>
        <p:nvSpPr>
          <p:cNvPr id="13" name="Textplatzhalter 4"/>
          <p:cNvSpPr txBox="1">
            <a:spLocks/>
          </p:cNvSpPr>
          <p:nvPr/>
        </p:nvSpPr>
        <p:spPr bwMode="gray">
          <a:xfrm>
            <a:off x="360476" y="4155902"/>
            <a:ext cx="5680391" cy="43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0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0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0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0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0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0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0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0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0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>
                <a:solidFill>
                  <a:srgbClr val="003A43"/>
                </a:solidFill>
              </a:rPr>
              <a:t>Verschiedene Schwerpunkte an den Standorten</a:t>
            </a:r>
          </a:p>
        </p:txBody>
      </p:sp>
      <p:sp>
        <p:nvSpPr>
          <p:cNvPr id="14" name="Textplatzhalter 4"/>
          <p:cNvSpPr txBox="1">
            <a:spLocks/>
          </p:cNvSpPr>
          <p:nvPr/>
        </p:nvSpPr>
        <p:spPr bwMode="gray">
          <a:xfrm>
            <a:off x="4045779" y="1563686"/>
            <a:ext cx="2188947" cy="32487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0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0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0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0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0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0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6pPr>
            <a:lvl7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0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7pPr>
            <a:lvl8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0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8pPr>
            <a:lvl9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000" b="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dirty="0" err="1">
                <a:solidFill>
                  <a:srgbClr val="003A43"/>
                </a:solidFill>
              </a:rPr>
              <a:t>Winsener</a:t>
            </a:r>
            <a:r>
              <a:rPr lang="de-DE" sz="1800" dirty="0">
                <a:solidFill>
                  <a:srgbClr val="003A43"/>
                </a:solidFill>
              </a:rPr>
              <a:t> Straße 107</a:t>
            </a:r>
          </a:p>
        </p:txBody>
      </p:sp>
    </p:spTree>
    <p:extLst>
      <p:ext uri="{BB962C8B-B14F-4D97-AF65-F5344CB8AC3E}">
        <p14:creationId xmlns:p14="http://schemas.microsoft.com/office/powerpoint/2010/main" val="15220148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476" y="411510"/>
            <a:ext cx="8604012" cy="504000"/>
          </a:xfrm>
        </p:spPr>
        <p:txBody>
          <a:bodyPr/>
          <a:lstStyle/>
          <a:p>
            <a:r>
              <a:rPr lang="de-DE" sz="2600" dirty="0">
                <a:solidFill>
                  <a:srgbClr val="004352"/>
                </a:solidFill>
              </a:rPr>
              <a:t>Profil Wirtschaft –Logistik &amp; Handel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Eindrücke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A3B17ED-3FF4-463C-8AA0-31B17E4F20FA}" type="datetime1">
              <a:rPr lang="de-DE" smtClean="0"/>
              <a:t>31.05.2024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|  Titel der Präsentation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FF9B0DE-3FEB-4AA0-B465-B80EF7C1333D}" type="slidenum">
              <a:rPr lang="de-DE" smtClean="0"/>
              <a:pPr/>
              <a:t>30</a:t>
            </a:fld>
            <a:r>
              <a:rPr lang="de-DE"/>
              <a:t>  |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1756540"/>
            <a:ext cx="3240360" cy="21606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762673"/>
            <a:ext cx="1440160" cy="21598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7" y="1756540"/>
            <a:ext cx="3591744" cy="216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8564674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Inhalte: Wirtschaft – Handel/Logistik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8"/>
          </p:nvPr>
        </p:nvSpPr>
        <p:spPr>
          <a:xfrm>
            <a:off x="6156176" y="1923678"/>
            <a:ext cx="2987825" cy="3219822"/>
          </a:xfrm>
        </p:spPr>
        <p:txBody>
          <a:bodyPr/>
          <a:lstStyle/>
          <a:p>
            <a:pPr algn="ctr"/>
            <a:r>
              <a:rPr lang="de-DE" dirty="0">
                <a:sym typeface="Wingdings" panose="05000000000000000000" pitchFamily="2" charset="2"/>
              </a:rPr>
              <a:t>Logistiker  </a:t>
            </a:r>
          </a:p>
          <a:p>
            <a:pPr algn="ctr"/>
            <a:r>
              <a:rPr lang="de-DE" dirty="0">
                <a:sym typeface="Wingdings" panose="05000000000000000000" pitchFamily="2" charset="2"/>
              </a:rPr>
              <a:t>- </a:t>
            </a:r>
          </a:p>
          <a:p>
            <a:pPr algn="ctr"/>
            <a:r>
              <a:rPr lang="de-DE" dirty="0"/>
              <a:t>Hüter der Ordnung, Herr der Regale &amp; Meister der Paletten</a:t>
            </a:r>
          </a:p>
          <a:p>
            <a:pPr algn="ctr"/>
            <a:r>
              <a:rPr lang="de-DE" dirty="0">
                <a:sym typeface="Wingdings" panose="05000000000000000000" pitchFamily="2" charset="2"/>
              </a:rPr>
              <a:t>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389A4706-9749-4C44-934A-271CAC9F0B9C}" type="datetime1">
              <a:rPr lang="de-DE" smtClean="0"/>
              <a:t>31.05.2024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|  Titel der Präsentation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8FF9B0DE-3FEB-4AA0-B465-B80EF7C1333D}" type="slidenum">
              <a:rPr lang="de-DE" smtClean="0"/>
              <a:pPr/>
              <a:t>31</a:t>
            </a:fld>
            <a:r>
              <a:rPr lang="de-DE"/>
              <a:t>  |</a:t>
            </a:r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Profil Angebote</a:t>
            </a:r>
          </a:p>
        </p:txBody>
      </p:sp>
      <p:sp>
        <p:nvSpPr>
          <p:cNvPr id="4" name="Rechteck 3"/>
          <p:cNvSpPr/>
          <p:nvPr/>
        </p:nvSpPr>
        <p:spPr>
          <a:xfrm>
            <a:off x="283304" y="1865551"/>
            <a:ext cx="6880984" cy="2646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Ihr lernt dabei...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de-DE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8288" indent="-268288">
              <a:lnSpc>
                <a:spcPct val="107000"/>
              </a:lnSpc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 was ein ökonomisches Prinzip ist</a:t>
            </a:r>
          </a:p>
          <a:p>
            <a:pPr marL="268288" lvl="0" indent="-268288">
              <a:lnSpc>
                <a:spcPct val="107000"/>
              </a:lnSpc>
              <a:spcAft>
                <a:spcPts val="0"/>
              </a:spcAft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Bedürfnisse als Grundlage unserer Kaufentscheidung kennen</a:t>
            </a:r>
          </a:p>
          <a:p>
            <a:pPr marL="268288" lvl="0" indent="-268288">
              <a:lnSpc>
                <a:spcPct val="107000"/>
              </a:lnSpc>
              <a:spcAft>
                <a:spcPts val="0"/>
              </a:spcAft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wie Marketing Einfluss darauf nimmt, was wir kaufen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 welche verschiedenen Lagersysteme in Betrieben existieren </a:t>
            </a:r>
          </a:p>
          <a:p>
            <a:pPr marL="268288" lvl="0" indent="-268288">
              <a:lnSpc>
                <a:spcPct val="107000"/>
              </a:lnSpc>
              <a:spcAft>
                <a:spcPts val="0"/>
              </a:spcAft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 warum es nicht mehr egal ist, wenn „in China ein Sack Reis umfällt“</a:t>
            </a:r>
          </a:p>
        </p:txBody>
      </p:sp>
    </p:spTree>
    <p:extLst>
      <p:ext uri="{BB962C8B-B14F-4D97-AF65-F5344CB8AC3E}">
        <p14:creationId xmlns:p14="http://schemas.microsoft.com/office/powerpoint/2010/main" val="38268198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29B40F2-1A17-4B53-8C17-5802BE249A9C}" type="datetime1">
              <a:rPr lang="de-DE" smtClean="0"/>
              <a:t>31.05.2024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|  Titel der Präsentation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FF9B0DE-3FEB-4AA0-B465-B80EF7C1333D}" type="slidenum">
              <a:rPr lang="de-DE" smtClean="0"/>
              <a:pPr/>
              <a:t>32</a:t>
            </a:fld>
            <a:r>
              <a:rPr lang="de-DE"/>
              <a:t>  |</a:t>
            </a:r>
            <a:endParaRPr lang="de-DE" dirty="0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1906538"/>
              </p:ext>
            </p:extLst>
          </p:nvPr>
        </p:nvGraphicFramePr>
        <p:xfrm>
          <a:off x="575556" y="483519"/>
          <a:ext cx="7659159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228">
                  <a:extLst>
                    <a:ext uri="{9D8B030D-6E8A-4147-A177-3AD203B41FA5}">
                      <a16:colId xmlns:a16="http://schemas.microsoft.com/office/drawing/2014/main" val="1373530675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3227138763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1890339744"/>
                    </a:ext>
                  </a:extLst>
                </a:gridCol>
                <a:gridCol w="1718499">
                  <a:extLst>
                    <a:ext uri="{9D8B030D-6E8A-4147-A177-3AD203B41FA5}">
                      <a16:colId xmlns:a16="http://schemas.microsoft.com/office/drawing/2014/main" val="4156360041"/>
                    </a:ext>
                  </a:extLst>
                </a:gridCol>
              </a:tblGrid>
              <a:tr h="804962"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Grundlagen des Wirtschaftens – Stellung des Handels und der Logistik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Grundlagen des Marketings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Grundlagen des Wirtschaftens – Stellung des Handels und der Logistik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Güter annehmen, kontrollieren &amp; lagern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812984"/>
                  </a:ext>
                </a:extLst>
              </a:tr>
              <a:tr h="3040966"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200" dirty="0"/>
                        <a:t>Das System der dualen Berufsausbildung</a:t>
                      </a:r>
                    </a:p>
                    <a:p>
                      <a:pPr marL="171450" indent="-1714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200" dirty="0"/>
                        <a:t>Die Rollen des Handels und der Logistik in der Volkswirtschaft</a:t>
                      </a:r>
                    </a:p>
                    <a:p>
                      <a:pPr marL="171450" indent="-1714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200" dirty="0"/>
                        <a:t>Vom Bedürfnis über den Bedarf zur Nachfrage nach Gütern und Dienstleistungen</a:t>
                      </a:r>
                    </a:p>
                    <a:p>
                      <a:pPr marL="171450" indent="-1714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200" dirty="0"/>
                        <a:t>Markt- und Preisbildung</a:t>
                      </a:r>
                    </a:p>
                    <a:p>
                      <a:pPr marL="171450" indent="-1714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200" dirty="0"/>
                        <a:t>Ökonomisches Prinzip</a:t>
                      </a:r>
                    </a:p>
                    <a:p>
                      <a:pPr marL="171450" indent="-1714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200" dirty="0"/>
                        <a:t>Wirtschaftskreislauf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Unternehmensziele</a:t>
                      </a:r>
                      <a:endParaRPr lang="de-DE" sz="12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Bedeutung, Ziel und Aufgaben der Werbung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Werbeplanung in Projektarbeit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Grenzen der Werbung</a:t>
                      </a: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de-D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de-D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de-DE" sz="1200" dirty="0"/>
                    </a:p>
                    <a:p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200" dirty="0"/>
                        <a:t>V</a:t>
                      </a:r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om Bedürfnis zum Bedarf</a:t>
                      </a:r>
                    </a:p>
                    <a:p>
                      <a:pPr marL="171450" indent="-1714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Ökonomisches Prinzip</a:t>
                      </a:r>
                    </a:p>
                    <a:p>
                      <a:pPr marL="171450" indent="-1714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Einfacher/erweiterter Wirtschaftskreislauf</a:t>
                      </a:r>
                    </a:p>
                    <a:p>
                      <a:pPr marL="171450" indent="-1714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endParaRPr lang="de-D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Arbeitsbereiche und Berufe im Bereich Lagerlogistik</a:t>
                      </a:r>
                    </a:p>
                    <a:p>
                      <a:pPr marL="171450" indent="-1714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Betriebsarten und Lagerarten</a:t>
                      </a:r>
                    </a:p>
                    <a:p>
                      <a:pPr marL="171450" indent="-1714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Aufgaben der Lagerhaltung</a:t>
                      </a:r>
                      <a:endParaRPr lang="de-DE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200" dirty="0"/>
                        <a:t>Arbeitsabläufe im Wareneingang</a:t>
                      </a:r>
                    </a:p>
                    <a:p>
                      <a:pPr marL="171450" indent="-1714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200" dirty="0"/>
                        <a:t>Lagersysteme und Lagervorrichtungen</a:t>
                      </a:r>
                    </a:p>
                    <a:p>
                      <a:pPr marL="171450" indent="-1714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e-DE" sz="1200" dirty="0"/>
                        <a:t>Beurteilen der Einlagerung nach Art, Beschaffenheit, Volumen und Gewicht der einzulagernden Güter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892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07939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476" y="411510"/>
            <a:ext cx="8604012" cy="504000"/>
          </a:xfrm>
        </p:spPr>
        <p:txBody>
          <a:bodyPr/>
          <a:lstStyle/>
          <a:p>
            <a:r>
              <a:rPr lang="de-DE" sz="2600" dirty="0">
                <a:solidFill>
                  <a:srgbClr val="004352"/>
                </a:solidFill>
              </a:rPr>
              <a:t>Profil Wirtschaft – Anwenderorientierte Datenverarbeitung 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Eindrücke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A3B17ED-3FF4-463C-8AA0-31B17E4F20FA}" type="datetime1">
              <a:rPr lang="de-DE" smtClean="0"/>
              <a:t>31.05.2024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|  Titel der Präsentation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FF9B0DE-3FEB-4AA0-B465-B80EF7C1333D}" type="slidenum">
              <a:rPr lang="de-DE" smtClean="0"/>
              <a:pPr/>
              <a:t>33</a:t>
            </a:fld>
            <a:r>
              <a:rPr lang="de-DE"/>
              <a:t>  |</a:t>
            </a:r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83818"/>
            <a:ext cx="3748863" cy="24997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762981"/>
            <a:ext cx="3744416" cy="24967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395024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Inhalte: Datenverarbeitung 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8"/>
          </p:nvPr>
        </p:nvSpPr>
        <p:spPr>
          <a:xfrm>
            <a:off x="5580112" y="1383570"/>
            <a:ext cx="3563889" cy="3759930"/>
          </a:xfrm>
        </p:spPr>
        <p:txBody>
          <a:bodyPr/>
          <a:lstStyle/>
          <a:p>
            <a:pPr algn="ctr"/>
            <a:r>
              <a:rPr lang="de-DE" dirty="0">
                <a:sym typeface="Wingdings" panose="05000000000000000000" pitchFamily="2" charset="2"/>
              </a:rPr>
              <a:t>Ich heute: „Chef, kann ich später zur Arbeit kommen?“</a:t>
            </a:r>
          </a:p>
          <a:p>
            <a:pPr algn="ctr"/>
            <a:endParaRPr lang="de-DE" dirty="0">
              <a:sym typeface="Wingdings" panose="05000000000000000000" pitchFamily="2" charset="2"/>
            </a:endParaRPr>
          </a:p>
          <a:p>
            <a:pPr algn="ctr"/>
            <a:r>
              <a:rPr lang="de-DE" dirty="0">
                <a:sym typeface="Wingdings" panose="05000000000000000000" pitchFamily="2" charset="2"/>
              </a:rPr>
              <a:t>Er so: „Träum weiter!“</a:t>
            </a:r>
          </a:p>
          <a:p>
            <a:pPr algn="ctr"/>
            <a:r>
              <a:rPr lang="de-DE" dirty="0">
                <a:sym typeface="Wingdings" panose="05000000000000000000" pitchFamily="2" charset="2"/>
              </a:rPr>
              <a:t>- </a:t>
            </a:r>
          </a:p>
          <a:p>
            <a:pPr algn="ctr"/>
            <a:r>
              <a:rPr lang="de-DE" dirty="0">
                <a:sym typeface="Wingdings" panose="05000000000000000000" pitchFamily="2" charset="2"/>
              </a:rPr>
              <a:t>Voll nett von ihm</a:t>
            </a:r>
            <a:endParaRPr lang="de-DE" dirty="0"/>
          </a:p>
          <a:p>
            <a:pPr algn="ctr"/>
            <a:r>
              <a:rPr lang="de-DE" dirty="0">
                <a:sym typeface="Wingdings" panose="05000000000000000000" pitchFamily="2" charset="2"/>
              </a:rPr>
              <a:t>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389A4706-9749-4C44-934A-271CAC9F0B9C}" type="datetime1">
              <a:rPr lang="de-DE" smtClean="0"/>
              <a:t>31.05.2024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|  Titel der Präsentation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8FF9B0DE-3FEB-4AA0-B465-B80EF7C1333D}" type="slidenum">
              <a:rPr lang="de-DE" smtClean="0"/>
              <a:pPr/>
              <a:t>34</a:t>
            </a:fld>
            <a:r>
              <a:rPr lang="de-DE"/>
              <a:t>  |</a:t>
            </a:r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Profil Angebote</a:t>
            </a:r>
          </a:p>
        </p:txBody>
      </p:sp>
      <p:sp>
        <p:nvSpPr>
          <p:cNvPr id="4" name="Rechteck 3"/>
          <p:cNvSpPr/>
          <p:nvPr/>
        </p:nvSpPr>
        <p:spPr>
          <a:xfrm>
            <a:off x="283304" y="1865551"/>
            <a:ext cx="7097008" cy="20023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de-DE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Ihr lernt dabei...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de-DE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8288" lvl="0" indent="-268288">
              <a:lnSpc>
                <a:spcPct val="107000"/>
              </a:lnSpc>
              <a:spcAft>
                <a:spcPts val="0"/>
              </a:spcAft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 was man in einem modernen Büro so alles macht</a:t>
            </a:r>
          </a:p>
          <a:p>
            <a:pPr marL="268288" lvl="0" indent="-268288">
              <a:lnSpc>
                <a:spcPct val="107000"/>
              </a:lnSpc>
              <a:spcAft>
                <a:spcPts val="0"/>
              </a:spcAft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 wie man Flyer, Geschäftsbriefe und Bewerbungen erstellt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 wie man im Berufsalltag präsentiert</a:t>
            </a:r>
          </a:p>
          <a:p>
            <a:pPr marL="268288" lvl="0" indent="-268288">
              <a:lnSpc>
                <a:spcPct val="107000"/>
              </a:lnSpc>
              <a:spcAft>
                <a:spcPts val="0"/>
              </a:spcAft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... welche Spuren unsere Daten im Internet hinterlassen</a:t>
            </a:r>
          </a:p>
        </p:txBody>
      </p:sp>
    </p:spTree>
    <p:extLst>
      <p:ext uri="{BB962C8B-B14F-4D97-AF65-F5344CB8AC3E}">
        <p14:creationId xmlns:p14="http://schemas.microsoft.com/office/powerpoint/2010/main" val="39526134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29B40F2-1A17-4B53-8C17-5802BE249A9C}" type="datetime1">
              <a:rPr lang="de-DE" smtClean="0"/>
              <a:t>31.05.2024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|  Titel der Präsentation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FF9B0DE-3FEB-4AA0-B465-B80EF7C1333D}" type="slidenum">
              <a:rPr lang="de-DE" smtClean="0"/>
              <a:pPr/>
              <a:t>35</a:t>
            </a:fld>
            <a:r>
              <a:rPr lang="de-DE"/>
              <a:t>  |</a:t>
            </a:r>
            <a:endParaRPr lang="de-DE" dirty="0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0835801"/>
              </p:ext>
            </p:extLst>
          </p:nvPr>
        </p:nvGraphicFramePr>
        <p:xfrm>
          <a:off x="575556" y="483518"/>
          <a:ext cx="7659159" cy="3829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4236">
                  <a:extLst>
                    <a:ext uri="{9D8B030D-6E8A-4147-A177-3AD203B41FA5}">
                      <a16:colId xmlns:a16="http://schemas.microsoft.com/office/drawing/2014/main" val="1373530675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3227138763"/>
                    </a:ext>
                  </a:extLst>
                </a:gridCol>
                <a:gridCol w="1940920">
                  <a:extLst>
                    <a:ext uri="{9D8B030D-6E8A-4147-A177-3AD203B41FA5}">
                      <a16:colId xmlns:a16="http://schemas.microsoft.com/office/drawing/2014/main" val="1890339744"/>
                    </a:ext>
                  </a:extLst>
                </a:gridCol>
                <a:gridCol w="1505771">
                  <a:extLst>
                    <a:ext uri="{9D8B030D-6E8A-4147-A177-3AD203B41FA5}">
                      <a16:colId xmlns:a16="http://schemas.microsoft.com/office/drawing/2014/main" val="4156360041"/>
                    </a:ext>
                  </a:extLst>
                </a:gridCol>
              </a:tblGrid>
              <a:tr h="524559"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Grundlagen in </a:t>
                      </a:r>
                    </a:p>
                    <a:p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Office 365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Grundlagen in </a:t>
                      </a:r>
                    </a:p>
                    <a:p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Office 365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Grundlagen in </a:t>
                      </a:r>
                    </a:p>
                    <a:p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Office 365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solidFill>
                            <a:schemeClr val="tx1"/>
                          </a:solidFill>
                        </a:rPr>
                        <a:t>Grundlagen in Office 365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181298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de-DE" sz="1200" dirty="0"/>
                        <a:t>Teams, Klassennotizbuch</a:t>
                      </a:r>
                    </a:p>
                    <a:p>
                      <a:r>
                        <a:rPr lang="de-DE" sz="1200" dirty="0"/>
                        <a:t>Word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Word, Excel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PowerPoint</a:t>
                      </a:r>
                    </a:p>
                    <a:p>
                      <a:r>
                        <a:rPr lang="de-DE" sz="1200" dirty="0"/>
                        <a:t>Forms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/>
                        <a:t>BIG Data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892251"/>
                  </a:ext>
                </a:extLst>
              </a:tr>
              <a:tr h="2232492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EDV Grundlagen, Sicherheit, Suchfunktionen, Daten und Codierung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Binärcode,</a:t>
                      </a:r>
                      <a:r>
                        <a:rPr lang="de-DE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Hexadezimalcode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Einstieg Big-Data</a:t>
                      </a:r>
                      <a:endParaRPr lang="de-DE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Erstellung einer wissenschaftlichen Arbeit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Visitenkarten / Flyer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de-DE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Briefe &amp; DIN 5008 </a:t>
                      </a:r>
                      <a:endParaRPr lang="de-DE" sz="1200" b="1" dirty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1200" b="1" dirty="0"/>
                        <a:t>Berechnungen in Excel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de-DE" sz="1200" b="0" dirty="0"/>
                        <a:t>Tabellen gestalten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de-DE" sz="1200" b="0" dirty="0"/>
                        <a:t>Umgang mit Formeln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de-DE" sz="1200" b="0" dirty="0"/>
                        <a:t>Handelsspezifische</a:t>
                      </a:r>
                      <a:r>
                        <a:rPr lang="de-DE" sz="1200" b="0" baseline="0" dirty="0"/>
                        <a:t> Berechnungen</a:t>
                      </a:r>
                      <a:r>
                        <a:rPr lang="de-DE" sz="1200" b="0" dirty="0"/>
                        <a:t> 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de-DE" sz="1200" b="0" dirty="0"/>
                        <a:t>Diagramgestaltung</a:t>
                      </a:r>
                    </a:p>
                    <a:p>
                      <a:pPr marL="171450" indent="-171450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de-DE" sz="1200" b="0" dirty="0"/>
                        <a:t>Formeln,</a:t>
                      </a:r>
                      <a:r>
                        <a:rPr lang="de-DE" sz="1200" b="0" baseline="0" dirty="0"/>
                        <a:t> Datumsfunktionen</a:t>
                      </a:r>
                      <a:endParaRPr lang="de-DE" sz="12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1200" b="1" dirty="0"/>
                        <a:t>Erstellen von </a:t>
                      </a:r>
                      <a:br>
                        <a:rPr lang="de-DE" sz="1200" dirty="0"/>
                      </a:br>
                      <a:r>
                        <a:rPr lang="de-DE" sz="1200" dirty="0"/>
                        <a:t>- Präsentationen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de-DE" sz="1200" dirty="0"/>
                        <a:t>- Abfragen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0488" indent="-85725">
                        <a:lnSpc>
                          <a:spcPct val="150000"/>
                        </a:lnSpc>
                        <a:tabLst/>
                      </a:pPr>
                      <a:r>
                        <a:rPr lang="de-DE" sz="1200" dirty="0"/>
                        <a:t>- Daten und ihre digitalen Spuren</a:t>
                      </a:r>
                    </a:p>
                    <a:p>
                      <a:pPr marL="90488" indent="-90488">
                        <a:lnSpc>
                          <a:spcPct val="150000"/>
                        </a:lnSpc>
                        <a:tabLst/>
                      </a:pPr>
                      <a:r>
                        <a:rPr lang="de-DE" sz="1200" dirty="0"/>
                        <a:t>- Werbung in der digitalen Welt</a:t>
                      </a:r>
                      <a:br>
                        <a:rPr lang="de-DE" sz="1200" dirty="0"/>
                      </a:br>
                      <a:r>
                        <a:rPr lang="de-DE" sz="1200" dirty="0"/>
                        <a:t>Marketing-Mix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8064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16709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 bwMode="gray">
          <a:xfrm>
            <a:off x="1256260" y="2067694"/>
            <a:ext cx="4932548" cy="10800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de-DE" sz="4000" dirty="0"/>
              <a:t>Herzlichen Dank!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 bwMode="gray">
          <a:xfrm>
            <a:off x="1259632" y="3795886"/>
            <a:ext cx="4932548" cy="432048"/>
          </a:xfrm>
        </p:spPr>
        <p:txBody>
          <a:bodyPr/>
          <a:lstStyle/>
          <a:p>
            <a:pPr lvl="1" algn="ctr"/>
            <a:endParaRPr lang="de-DE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F5A80940-5BEE-4A10-9F84-7EF69F8DA1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7411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59532" y="1491630"/>
            <a:ext cx="5544000" cy="3024360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1800" dirty="0"/>
              <a:t>Unterricht bei uns ist </a:t>
            </a:r>
            <a:r>
              <a:rPr lang="de-DE" sz="1800" b="1" dirty="0"/>
              <a:t>„Erleben“ </a:t>
            </a:r>
            <a:r>
              <a:rPr lang="de-DE" sz="1800" dirty="0"/>
              <a:t>und </a:t>
            </a:r>
            <a:r>
              <a:rPr lang="de-DE" sz="1800" b="1" dirty="0"/>
              <a:t>„Tun“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de-DE" sz="1800" b="1" dirty="0"/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1800" dirty="0"/>
              <a:t>Hervorragende Ausstattung (Werkstätten, Geräte, Fachkräfte…) und Lehrkräfte „vom Fach“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de-DE" sz="1800" dirty="0"/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1800" dirty="0"/>
              <a:t>Vermittlung von Kontakten zu Ausbildungsbetrieben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de-DE" sz="1800" dirty="0"/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1800" dirty="0"/>
              <a:t>Beratung bei Bewerbungen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sz="2800" dirty="0"/>
              <a:t>Was wir leisten...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Was ?...</a:t>
            </a:r>
          </a:p>
          <a:p>
            <a:r>
              <a:rPr lang="de-DE" dirty="0"/>
              <a:t>...will ich</a:t>
            </a:r>
          </a:p>
          <a:p>
            <a:r>
              <a:rPr lang="de-DE" dirty="0"/>
              <a:t>...kann ich ...brauche ich 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389A4706-9749-4C44-934A-271CAC9F0B9C}" type="datetime1">
              <a:rPr lang="de-DE" smtClean="0"/>
              <a:t>31.05.2024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 dirty="0"/>
              <a:t>|  Titel der Präsentation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8FF9B0DE-3FEB-4AA0-B465-B80EF7C1333D}" type="slidenum">
              <a:rPr lang="de-DE" smtClean="0"/>
              <a:pPr/>
              <a:t>4</a:t>
            </a:fld>
            <a:r>
              <a:rPr lang="de-DE"/>
              <a:t>  |</a:t>
            </a:r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Warum Profilunterricht?</a:t>
            </a:r>
          </a:p>
        </p:txBody>
      </p:sp>
    </p:spTree>
    <p:extLst>
      <p:ext uri="{BB962C8B-B14F-4D97-AF65-F5344CB8AC3E}">
        <p14:creationId xmlns:p14="http://schemas.microsoft.com/office/powerpoint/2010/main" val="1932242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59532" y="1491630"/>
            <a:ext cx="6084676" cy="3024360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1800" dirty="0"/>
              <a:t>„schnuppern“ in interessante Bereiche</a:t>
            </a:r>
          </a:p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1800" b="1" dirty="0"/>
              <a:t>Orientierung</a:t>
            </a:r>
            <a:r>
              <a:rPr lang="de-DE" sz="1800" dirty="0"/>
              <a:t> und Ausprobieren – was könnte mir gefallen, was vielleicht nicht?</a:t>
            </a:r>
          </a:p>
          <a:p>
            <a:pPr marL="717750" lvl="2" indent="-285750">
              <a:lnSpc>
                <a:spcPct val="100000"/>
              </a:lnSpc>
              <a:spcAft>
                <a:spcPts val="1200"/>
              </a:spcAft>
            </a:pPr>
            <a:r>
              <a:rPr lang="de-DE" sz="1800" dirty="0"/>
              <a:t>Unterstützung bei der Entscheidung für den persönlichen weiteren Weg: Beruf oder Studium</a:t>
            </a:r>
          </a:p>
          <a:p>
            <a:pPr marL="717750" lvl="2" indent="-285750">
              <a:lnSpc>
                <a:spcPct val="100000"/>
              </a:lnSpc>
              <a:spcAft>
                <a:spcPts val="1200"/>
              </a:spcAft>
            </a:pPr>
            <a:r>
              <a:rPr lang="de-DE" sz="1800" dirty="0"/>
              <a:t>Erleichterung des Übergangs in die BBS</a:t>
            </a:r>
          </a:p>
          <a:p>
            <a:pPr marL="717750" lvl="2" indent="-285750">
              <a:lnSpc>
                <a:spcPct val="100000"/>
              </a:lnSpc>
              <a:spcAft>
                <a:spcPts val="1200"/>
              </a:spcAft>
            </a:pPr>
            <a:r>
              <a:rPr lang="de-DE" sz="1800" dirty="0"/>
              <a:t>Vorbereitung auf die Arbeits-/ Studienwelt</a:t>
            </a:r>
          </a:p>
          <a:p>
            <a:pPr marL="717750" lvl="2" indent="-285750">
              <a:lnSpc>
                <a:spcPct val="100000"/>
              </a:lnSpc>
              <a:spcAft>
                <a:spcPts val="1200"/>
              </a:spcAft>
            </a:pPr>
            <a:r>
              <a:rPr lang="de-DE" sz="1800" dirty="0"/>
              <a:t>Vermittlung von Kontakten zu Ausbildungsbetrieben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sz="2800" dirty="0"/>
              <a:t>Was Profilunterricht erreichen soll...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Was ?...</a:t>
            </a:r>
          </a:p>
          <a:p>
            <a:r>
              <a:rPr lang="de-DE" dirty="0"/>
              <a:t>...will ich</a:t>
            </a:r>
          </a:p>
          <a:p>
            <a:r>
              <a:rPr lang="de-DE" dirty="0"/>
              <a:t>...kann ich ...brauche ich 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389A4706-9749-4C44-934A-271CAC9F0B9C}" type="datetime1">
              <a:rPr lang="de-DE" smtClean="0"/>
              <a:t>31.05.2024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|  Titel der Präsentation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8FF9B0DE-3FEB-4AA0-B465-B80EF7C1333D}" type="slidenum">
              <a:rPr lang="de-DE" smtClean="0"/>
              <a:pPr/>
              <a:t>5</a:t>
            </a:fld>
            <a:r>
              <a:rPr lang="de-DE"/>
              <a:t>  |</a:t>
            </a:r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Warum Profilunterricht?</a:t>
            </a:r>
          </a:p>
        </p:txBody>
      </p:sp>
    </p:spTree>
    <p:extLst>
      <p:ext uri="{BB962C8B-B14F-4D97-AF65-F5344CB8AC3E}">
        <p14:creationId xmlns:p14="http://schemas.microsoft.com/office/powerpoint/2010/main" val="583261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1"/>
          <p:cNvSpPr txBox="1">
            <a:spLocks/>
          </p:cNvSpPr>
          <p:nvPr/>
        </p:nvSpPr>
        <p:spPr bwMode="gray">
          <a:xfrm>
            <a:off x="251520" y="3795886"/>
            <a:ext cx="5976664" cy="1260144"/>
          </a:xfrm>
          <a:prstGeom prst="rect">
            <a:avLst/>
          </a:prstGeom>
          <a:solidFill>
            <a:srgbClr val="003A43"/>
          </a:solidFill>
        </p:spPr>
        <p:txBody>
          <a:bodyPr vert="horz" lIns="0" tIns="0" rIns="0" bIns="0" rtlCol="0">
            <a:noAutofit/>
          </a:bodyPr>
          <a:lstStyle>
            <a:lvl1pPr marL="0" indent="0" algn="l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16000" indent="-216000" algn="l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216000" algn="l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48000" indent="-216000" algn="l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216000" algn="l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216000" algn="l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216000" algn="l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216000" algn="l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-216000" algn="l" defTabSz="6858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Aft>
                <a:spcPts val="1200"/>
              </a:spcAft>
            </a:pPr>
            <a:r>
              <a:rPr lang="de-DE" sz="1800" dirty="0">
                <a:solidFill>
                  <a:schemeClr val="bg1"/>
                </a:solidFill>
              </a:rPr>
              <a:t>Dir stehen alle Möglichkeiten offen: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DE" sz="1800" dirty="0">
                <a:solidFill>
                  <a:schemeClr val="bg1"/>
                </a:solidFill>
              </a:rPr>
              <a:t>	von			A   wie   Arzt 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de-DE" sz="1800" dirty="0">
                <a:solidFill>
                  <a:schemeClr val="bg1"/>
                </a:solidFill>
              </a:rPr>
              <a:t>	bis		Z   wie    Zerspanungsmechaniker</a:t>
            </a:r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59532" y="1491630"/>
            <a:ext cx="5544000" cy="2232248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sz="1800" dirty="0"/>
              <a:t>Kennenlernen einzelner Tätigkeiten und Anforderungen von Berufen </a:t>
            </a:r>
          </a:p>
          <a:p>
            <a:pPr marL="717750" lvl="2" indent="-285750">
              <a:lnSpc>
                <a:spcPct val="100000"/>
              </a:lnSpc>
              <a:spcAft>
                <a:spcPts val="1200"/>
              </a:spcAft>
            </a:pPr>
            <a:r>
              <a:rPr lang="de-DE" sz="1800" dirty="0"/>
              <a:t>… kann ich mir vorstellen, in diesem Beruf/ in diesem </a:t>
            </a:r>
            <a:r>
              <a:rPr lang="de-DE" sz="1800" dirty="0" err="1"/>
              <a:t>Brufszweig</a:t>
            </a:r>
            <a:r>
              <a:rPr lang="de-DE" sz="1800" dirty="0"/>
              <a:t> zu arbeiten?</a:t>
            </a:r>
          </a:p>
          <a:p>
            <a:pPr marL="717750" lvl="2" indent="-285750">
              <a:lnSpc>
                <a:spcPct val="100000"/>
              </a:lnSpc>
              <a:spcAft>
                <a:spcPts val="1200"/>
              </a:spcAft>
            </a:pPr>
            <a:r>
              <a:rPr lang="de-DE" sz="1800" dirty="0"/>
              <a:t>...wo muss ich vielleicht noch mehr machen damit im Bereich </a:t>
            </a:r>
            <a:r>
              <a:rPr lang="de-DE" sz="1800" dirty="0" err="1"/>
              <a:t>xy</a:t>
            </a:r>
            <a:r>
              <a:rPr lang="de-DE" sz="1800" dirty="0"/>
              <a:t> arbeiten oder studieren kann?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sz="2800" dirty="0"/>
              <a:t>Was Profilunterricht erreichen soll...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/>
              <a:t>Was ?...</a:t>
            </a:r>
          </a:p>
          <a:p>
            <a:r>
              <a:rPr lang="de-DE" dirty="0"/>
              <a:t>...will ich</a:t>
            </a:r>
          </a:p>
          <a:p>
            <a:r>
              <a:rPr lang="de-DE" dirty="0"/>
              <a:t>...kann ich ...brauche ich 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8FF9B0DE-3FEB-4AA0-B465-B80EF7C1333D}" type="slidenum">
              <a:rPr lang="de-DE" smtClean="0"/>
              <a:pPr/>
              <a:t>6</a:t>
            </a:fld>
            <a:r>
              <a:rPr lang="de-DE"/>
              <a:t>  |</a:t>
            </a:r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Warum Profilunterricht?</a:t>
            </a:r>
          </a:p>
        </p:txBody>
      </p:sp>
    </p:spTree>
    <p:extLst>
      <p:ext uri="{BB962C8B-B14F-4D97-AF65-F5344CB8AC3E}">
        <p14:creationId xmlns:p14="http://schemas.microsoft.com/office/powerpoint/2010/main" val="4104958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platzhalter 14">
            <a:extLst>
              <a:ext uri="{FF2B5EF4-FFF2-40B4-BE49-F238E27FC236}">
                <a16:creationId xmlns:a16="http://schemas.microsoft.com/office/drawing/2014/main" id="{F1988606-FDF8-4A5D-979D-94CD61AEFECA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" r="367"/>
          <a:stretch/>
        </p:blipFill>
        <p:spPr>
          <a:xfrm>
            <a:off x="179512" y="195486"/>
            <a:ext cx="8784976" cy="1800200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05990DF8-494D-4FB1-9BD0-378ADFC68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Profil Angebote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212BA68-F8B3-405B-A1EC-269F8FCE508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dirty="0"/>
              <a:t>Übersicht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6388FF3-D44F-4160-AC6C-4B57CF889ECC}" type="datetime1">
              <a:rPr lang="de-DE" smtClean="0"/>
              <a:pPr/>
              <a:t>31.05.2024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dirty="0"/>
              <a:t>|</a:t>
            </a:r>
          </a:p>
        </p:txBody>
      </p:sp>
      <p:sp>
        <p:nvSpPr>
          <p:cNvPr id="47" name="Foliennummernplatzhalter 46">
            <a:extLst>
              <a:ext uri="{FF2B5EF4-FFF2-40B4-BE49-F238E27FC236}">
                <a16:creationId xmlns:a16="http://schemas.microsoft.com/office/drawing/2014/main" id="{00E7D466-3483-4CE2-BE6B-0548AA7BB57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FF9B0DE-3FEB-4AA0-B465-B80EF7C1333D}" type="slidenum">
              <a:rPr lang="de-DE" smtClean="0"/>
              <a:pPr/>
              <a:t>7</a:t>
            </a:fld>
            <a:r>
              <a:rPr lang="de-DE"/>
              <a:t>  |</a:t>
            </a:r>
            <a:endParaRPr lang="de-DE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3CD8D6E5-CE48-4C38-A44E-439A460075D6}"/>
              </a:ext>
            </a:extLst>
          </p:cNvPr>
          <p:cNvSpPr txBox="1"/>
          <p:nvPr/>
        </p:nvSpPr>
        <p:spPr bwMode="gray">
          <a:xfrm>
            <a:off x="179512" y="3003950"/>
            <a:ext cx="2664000" cy="1584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1"/>
                </a:solidFill>
              </a:rPr>
              <a:t>Technik I – Bautechnik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1"/>
                </a:solidFill>
              </a:rPr>
              <a:t>Technik II – </a:t>
            </a:r>
            <a:br>
              <a:rPr lang="de-DE" sz="1400" dirty="0">
                <a:solidFill>
                  <a:schemeClr val="accent1"/>
                </a:solidFill>
              </a:rPr>
            </a:br>
            <a:r>
              <a:rPr lang="de-DE" sz="1400" dirty="0">
                <a:solidFill>
                  <a:schemeClr val="accent1"/>
                </a:solidFill>
              </a:rPr>
              <a:t>Metall-/Elektrotechnik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1"/>
                </a:solidFill>
              </a:rPr>
              <a:t>Technik III - Holztechnik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de-DE" sz="1400" dirty="0">
              <a:solidFill>
                <a:schemeClr val="accent1"/>
              </a:solidFill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8B5B1997-C446-4A9C-A996-C047A57EA546}"/>
              </a:ext>
            </a:extLst>
          </p:cNvPr>
          <p:cNvSpPr txBox="1"/>
          <p:nvPr/>
        </p:nvSpPr>
        <p:spPr bwMode="gray">
          <a:xfrm>
            <a:off x="3149790" y="3003950"/>
            <a:ext cx="2664000" cy="1584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1"/>
                </a:solidFill>
              </a:rPr>
              <a:t>Ernährung &amp; Tourismus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1"/>
                </a:solidFill>
              </a:rPr>
              <a:t>Körperpflege &amp; Kosmetik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A50D9E99-A95B-4457-8E01-7D7439B6BB97}"/>
              </a:ext>
            </a:extLst>
          </p:cNvPr>
          <p:cNvSpPr txBox="1"/>
          <p:nvPr/>
        </p:nvSpPr>
        <p:spPr bwMode="gray">
          <a:xfrm>
            <a:off x="6120068" y="3003950"/>
            <a:ext cx="2844420" cy="136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1"/>
                </a:solidFill>
              </a:rPr>
              <a:t>Logistik - Handel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rgbClr val="003A43"/>
                </a:solidFill>
              </a:rPr>
              <a:t>Agrarwirtschaft –  grüne Berufe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accent1"/>
                </a:solidFill>
              </a:rPr>
              <a:t>Anwendungsorientierte Datenverarbeitung</a:t>
            </a:r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E82AF8FE-5078-4411-BCCD-3B7EFB84E88A}"/>
              </a:ext>
            </a:extLst>
          </p:cNvPr>
          <p:cNvGrpSpPr/>
          <p:nvPr/>
        </p:nvGrpSpPr>
        <p:grpSpPr bwMode="gray">
          <a:xfrm>
            <a:off x="1187624" y="1530934"/>
            <a:ext cx="743411" cy="750234"/>
            <a:chOff x="3051926" y="2041245"/>
            <a:chExt cx="991214" cy="1000312"/>
          </a:xfrm>
        </p:grpSpPr>
        <p:sp>
          <p:nvSpPr>
            <p:cNvPr id="26" name="Freihandform: Form 25">
              <a:extLst>
                <a:ext uri="{FF2B5EF4-FFF2-40B4-BE49-F238E27FC236}">
                  <a16:creationId xmlns:a16="http://schemas.microsoft.com/office/drawing/2014/main" id="{53C567F1-48BE-433F-8ED9-1D65332C52C8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3051926" y="2041245"/>
              <a:ext cx="991214" cy="1000312"/>
            </a:xfrm>
            <a:custGeom>
              <a:avLst/>
              <a:gdLst>
                <a:gd name="connsiteX0" fmla="*/ 920919 w 1394291"/>
                <a:gd name="connsiteY0" fmla="*/ 61 h 1407088"/>
                <a:gd name="connsiteX1" fmla="*/ 1388381 w 1394291"/>
                <a:gd name="connsiteY1" fmla="*/ 421841 h 1407088"/>
                <a:gd name="connsiteX2" fmla="*/ 1328290 w 1394291"/>
                <a:gd name="connsiteY2" fmla="*/ 753342 h 1407088"/>
                <a:gd name="connsiteX3" fmla="*/ 1207421 w 1394291"/>
                <a:gd name="connsiteY3" fmla="*/ 1226860 h 1407088"/>
                <a:gd name="connsiteX4" fmla="*/ 862800 w 1394291"/>
                <a:gd name="connsiteY4" fmla="*/ 1185304 h 1407088"/>
                <a:gd name="connsiteX5" fmla="*/ 551132 w 1394291"/>
                <a:gd name="connsiteY5" fmla="*/ 1396658 h 1407088"/>
                <a:gd name="connsiteX6" fmla="*/ 326626 w 1394291"/>
                <a:gd name="connsiteY6" fmla="*/ 1341141 h 1407088"/>
                <a:gd name="connsiteX7" fmla="*/ 354110 w 1394291"/>
                <a:gd name="connsiteY7" fmla="*/ 957821 h 1407088"/>
                <a:gd name="connsiteX8" fmla="*/ 481 w 1394291"/>
                <a:gd name="connsiteY8" fmla="*/ 460422 h 1407088"/>
                <a:gd name="connsiteX9" fmla="*/ 350106 w 1394291"/>
                <a:gd name="connsiteY9" fmla="*/ 355621 h 1407088"/>
                <a:gd name="connsiteX10" fmla="*/ 515181 w 1394291"/>
                <a:gd name="connsiteY10" fmla="*/ 376730 h 1407088"/>
                <a:gd name="connsiteX11" fmla="*/ 608057 w 1394291"/>
                <a:gd name="connsiteY11" fmla="*/ 275670 h 1407088"/>
                <a:gd name="connsiteX12" fmla="*/ 728897 w 1394291"/>
                <a:gd name="connsiteY12" fmla="*/ 82436 h 1407088"/>
                <a:gd name="connsiteX13" fmla="*/ 920919 w 1394291"/>
                <a:gd name="connsiteY13" fmla="*/ 61 h 1407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94291" h="1407088">
                  <a:moveTo>
                    <a:pt x="920919" y="61"/>
                  </a:moveTo>
                  <a:cubicBezTo>
                    <a:pt x="1137207" y="-4056"/>
                    <a:pt x="1392977" y="204083"/>
                    <a:pt x="1388381" y="421841"/>
                  </a:cubicBezTo>
                  <a:cubicBezTo>
                    <a:pt x="1386390" y="516200"/>
                    <a:pt x="1239492" y="632807"/>
                    <a:pt x="1328290" y="753342"/>
                  </a:cubicBezTo>
                  <a:cubicBezTo>
                    <a:pt x="1418605" y="894027"/>
                    <a:pt x="1447701" y="1148906"/>
                    <a:pt x="1207421" y="1226860"/>
                  </a:cubicBezTo>
                  <a:cubicBezTo>
                    <a:pt x="1085330" y="1266451"/>
                    <a:pt x="967099" y="1164576"/>
                    <a:pt x="862800" y="1185304"/>
                  </a:cubicBezTo>
                  <a:cubicBezTo>
                    <a:pt x="764838" y="1204810"/>
                    <a:pt x="681370" y="1346338"/>
                    <a:pt x="551132" y="1396658"/>
                  </a:cubicBezTo>
                  <a:cubicBezTo>
                    <a:pt x="497081" y="1417479"/>
                    <a:pt x="372105" y="1411041"/>
                    <a:pt x="326626" y="1341141"/>
                  </a:cubicBezTo>
                  <a:cubicBezTo>
                    <a:pt x="278347" y="1256189"/>
                    <a:pt x="355126" y="1075573"/>
                    <a:pt x="354110" y="957821"/>
                  </a:cubicBezTo>
                  <a:cubicBezTo>
                    <a:pt x="351210" y="611917"/>
                    <a:pt x="-15045" y="671061"/>
                    <a:pt x="481" y="460422"/>
                  </a:cubicBezTo>
                  <a:cubicBezTo>
                    <a:pt x="11323" y="311977"/>
                    <a:pt x="236037" y="343014"/>
                    <a:pt x="350106" y="355621"/>
                  </a:cubicBezTo>
                  <a:cubicBezTo>
                    <a:pt x="421595" y="363451"/>
                    <a:pt x="478051" y="397141"/>
                    <a:pt x="515181" y="376730"/>
                  </a:cubicBezTo>
                  <a:cubicBezTo>
                    <a:pt x="552366" y="356415"/>
                    <a:pt x="574790" y="322955"/>
                    <a:pt x="608057" y="275670"/>
                  </a:cubicBezTo>
                  <a:cubicBezTo>
                    <a:pt x="652909" y="212081"/>
                    <a:pt x="684050" y="130509"/>
                    <a:pt x="728897" y="82436"/>
                  </a:cubicBezTo>
                  <a:cubicBezTo>
                    <a:pt x="781114" y="26391"/>
                    <a:pt x="848823" y="1434"/>
                    <a:pt x="920919" y="61"/>
                  </a:cubicBezTo>
                  <a:close/>
                </a:path>
              </a:pathLst>
            </a:custGeom>
            <a:solidFill>
              <a:schemeClr val="bg2"/>
            </a:solidFill>
            <a:ln w="6350">
              <a:noFill/>
            </a:ln>
            <a:effectLst>
              <a:outerShdw blurRad="50800" dist="50800" dir="10800000" algn="ctr" rotWithShape="0">
                <a:schemeClr val="tx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/>
                </a:solidFill>
              </a:endParaRPr>
            </a:p>
          </p:txBody>
        </p:sp>
        <p:sp>
          <p:nvSpPr>
            <p:cNvPr id="27" name="Freeform 5">
              <a:extLst>
                <a:ext uri="{FF2B5EF4-FFF2-40B4-BE49-F238E27FC236}">
                  <a16:creationId xmlns:a16="http://schemas.microsoft.com/office/drawing/2014/main" id="{7BB18A37-1792-45ED-90AA-9E4CBA052B2E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431704" y="2350127"/>
              <a:ext cx="357402" cy="422533"/>
            </a:xfrm>
            <a:custGeom>
              <a:avLst/>
              <a:gdLst>
                <a:gd name="T0" fmla="*/ 3552 w 7912"/>
                <a:gd name="T1" fmla="*/ 1788 h 9366"/>
                <a:gd name="T2" fmla="*/ 2260 w 7912"/>
                <a:gd name="T3" fmla="*/ 1776 h 9366"/>
                <a:gd name="T4" fmla="*/ 1292 w 7912"/>
                <a:gd name="T5" fmla="*/ 633 h 9366"/>
                <a:gd name="T6" fmla="*/ 3552 w 7912"/>
                <a:gd name="T7" fmla="*/ 161 h 9366"/>
                <a:gd name="T8" fmla="*/ 3875 w 7912"/>
                <a:gd name="T9" fmla="*/ 161 h 9366"/>
                <a:gd name="T10" fmla="*/ 3714 w 7912"/>
                <a:gd name="T11" fmla="*/ 8558 h 9366"/>
                <a:gd name="T12" fmla="*/ 6782 w 7912"/>
                <a:gd name="T13" fmla="*/ 6980 h 9366"/>
                <a:gd name="T14" fmla="*/ 5813 w 7912"/>
                <a:gd name="T15" fmla="*/ 8947 h 9366"/>
                <a:gd name="T16" fmla="*/ 6363 w 7912"/>
                <a:gd name="T17" fmla="*/ 9366 h 9366"/>
                <a:gd name="T18" fmla="*/ 6782 w 7912"/>
                <a:gd name="T19" fmla="*/ 6980 h 9366"/>
                <a:gd name="T20" fmla="*/ 7687 w 7912"/>
                <a:gd name="T21" fmla="*/ 4425 h 9366"/>
                <a:gd name="T22" fmla="*/ 7105 w 7912"/>
                <a:gd name="T23" fmla="*/ 6686 h 9366"/>
                <a:gd name="T24" fmla="*/ 7912 w 7912"/>
                <a:gd name="T25" fmla="*/ 6460 h 9366"/>
                <a:gd name="T26" fmla="*/ 6782 w 7912"/>
                <a:gd name="T27" fmla="*/ 4653 h 9366"/>
                <a:gd name="T28" fmla="*/ 5813 w 7912"/>
                <a:gd name="T29" fmla="*/ 6658 h 9366"/>
                <a:gd name="T30" fmla="*/ 6782 w 7912"/>
                <a:gd name="T31" fmla="*/ 4653 h 9366"/>
                <a:gd name="T32" fmla="*/ 1963 w 7912"/>
                <a:gd name="T33" fmla="*/ 9366 h 9366"/>
                <a:gd name="T34" fmla="*/ 3714 w 7912"/>
                <a:gd name="T35" fmla="*/ 8558 h 9366"/>
                <a:gd name="T36" fmla="*/ 6136 w 7912"/>
                <a:gd name="T37" fmla="*/ 2487 h 9366"/>
                <a:gd name="T38" fmla="*/ 5016 w 7912"/>
                <a:gd name="T39" fmla="*/ 2649 h 9366"/>
                <a:gd name="T40" fmla="*/ 6334 w 7912"/>
                <a:gd name="T41" fmla="*/ 4102 h 9366"/>
                <a:gd name="T42" fmla="*/ 6459 w 7912"/>
                <a:gd name="T43" fmla="*/ 1528 h 9366"/>
                <a:gd name="T44" fmla="*/ 5975 w 7912"/>
                <a:gd name="T45" fmla="*/ 2972 h 9366"/>
                <a:gd name="T46" fmla="*/ 6334 w 7912"/>
                <a:gd name="T47" fmla="*/ 4102 h 9366"/>
                <a:gd name="T48" fmla="*/ 4198 w 7912"/>
                <a:gd name="T49" fmla="*/ 5717 h 9366"/>
                <a:gd name="T50" fmla="*/ 5357 w 7912"/>
                <a:gd name="T51" fmla="*/ 5622 h 9366"/>
                <a:gd name="T52" fmla="*/ 6554 w 7912"/>
                <a:gd name="T53" fmla="*/ 4425 h 9366"/>
                <a:gd name="T54" fmla="*/ 5262 w 7912"/>
                <a:gd name="T55" fmla="*/ 4882 h 9366"/>
                <a:gd name="T56" fmla="*/ 4198 w 7912"/>
                <a:gd name="T57" fmla="*/ 5071 h 9366"/>
                <a:gd name="T58" fmla="*/ 2099 w 7912"/>
                <a:gd name="T59" fmla="*/ 2556 h 9366"/>
                <a:gd name="T60" fmla="*/ 1566 w 7912"/>
                <a:gd name="T61" fmla="*/ 2099 h 9366"/>
                <a:gd name="T62" fmla="*/ 0 w 7912"/>
                <a:gd name="T63" fmla="*/ 1440 h 9366"/>
                <a:gd name="T64" fmla="*/ 1823 w 7912"/>
                <a:gd name="T65" fmla="*/ 2745 h 9366"/>
                <a:gd name="T66" fmla="*/ 1021 w 7912"/>
                <a:gd name="T67" fmla="*/ 2054 h 9366"/>
                <a:gd name="T68" fmla="*/ 980 w 7912"/>
                <a:gd name="T69" fmla="*/ 1991 h 9366"/>
                <a:gd name="T70" fmla="*/ 969 w 7912"/>
                <a:gd name="T71" fmla="*/ 1937 h 9366"/>
                <a:gd name="T72" fmla="*/ 0 w 7912"/>
                <a:gd name="T73" fmla="*/ 1440 h 9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912" h="9366">
                  <a:moveTo>
                    <a:pt x="3552" y="8397"/>
                  </a:moveTo>
                  <a:cubicBezTo>
                    <a:pt x="3552" y="1788"/>
                    <a:pt x="3552" y="1788"/>
                    <a:pt x="3552" y="1788"/>
                  </a:cubicBezTo>
                  <a:cubicBezTo>
                    <a:pt x="2290" y="1782"/>
                    <a:pt x="2290" y="1782"/>
                    <a:pt x="2290" y="1782"/>
                  </a:cubicBezTo>
                  <a:cubicBezTo>
                    <a:pt x="2281" y="1779"/>
                    <a:pt x="2271" y="1777"/>
                    <a:pt x="2260" y="1776"/>
                  </a:cubicBezTo>
                  <a:cubicBezTo>
                    <a:pt x="1292" y="1776"/>
                    <a:pt x="1292" y="1776"/>
                    <a:pt x="1292" y="1776"/>
                  </a:cubicBezTo>
                  <a:cubicBezTo>
                    <a:pt x="1292" y="633"/>
                    <a:pt x="1292" y="633"/>
                    <a:pt x="1292" y="633"/>
                  </a:cubicBezTo>
                  <a:cubicBezTo>
                    <a:pt x="3552" y="645"/>
                    <a:pt x="3552" y="645"/>
                    <a:pt x="3552" y="645"/>
                  </a:cubicBezTo>
                  <a:cubicBezTo>
                    <a:pt x="3552" y="161"/>
                    <a:pt x="3552" y="161"/>
                    <a:pt x="3552" y="161"/>
                  </a:cubicBezTo>
                  <a:cubicBezTo>
                    <a:pt x="3552" y="72"/>
                    <a:pt x="3625" y="0"/>
                    <a:pt x="3714" y="0"/>
                  </a:cubicBezTo>
                  <a:cubicBezTo>
                    <a:pt x="3803" y="0"/>
                    <a:pt x="3875" y="72"/>
                    <a:pt x="3875" y="161"/>
                  </a:cubicBezTo>
                  <a:cubicBezTo>
                    <a:pt x="3875" y="8397"/>
                    <a:pt x="3875" y="8397"/>
                    <a:pt x="3875" y="8397"/>
                  </a:cubicBezTo>
                  <a:cubicBezTo>
                    <a:pt x="3875" y="8486"/>
                    <a:pt x="3803" y="8558"/>
                    <a:pt x="3714" y="8558"/>
                  </a:cubicBezTo>
                  <a:cubicBezTo>
                    <a:pt x="3625" y="8558"/>
                    <a:pt x="3552" y="8486"/>
                    <a:pt x="3552" y="8397"/>
                  </a:cubicBezTo>
                  <a:moveTo>
                    <a:pt x="6782" y="6980"/>
                  </a:moveTo>
                  <a:cubicBezTo>
                    <a:pt x="5813" y="6980"/>
                    <a:pt x="5813" y="6980"/>
                    <a:pt x="5813" y="6980"/>
                  </a:cubicBezTo>
                  <a:cubicBezTo>
                    <a:pt x="5813" y="8947"/>
                    <a:pt x="5813" y="8947"/>
                    <a:pt x="5813" y="8947"/>
                  </a:cubicBezTo>
                  <a:cubicBezTo>
                    <a:pt x="5813" y="9178"/>
                    <a:pt x="6001" y="9365"/>
                    <a:pt x="6232" y="9366"/>
                  </a:cubicBezTo>
                  <a:cubicBezTo>
                    <a:pt x="6363" y="9366"/>
                    <a:pt x="6363" y="9366"/>
                    <a:pt x="6363" y="9366"/>
                  </a:cubicBezTo>
                  <a:cubicBezTo>
                    <a:pt x="6594" y="9365"/>
                    <a:pt x="6782" y="9178"/>
                    <a:pt x="6782" y="8947"/>
                  </a:cubicBezTo>
                  <a:lnTo>
                    <a:pt x="6782" y="6980"/>
                  </a:lnTo>
                  <a:close/>
                  <a:moveTo>
                    <a:pt x="7912" y="4651"/>
                  </a:moveTo>
                  <a:cubicBezTo>
                    <a:pt x="7912" y="4526"/>
                    <a:pt x="7811" y="4425"/>
                    <a:pt x="7687" y="4425"/>
                  </a:cubicBezTo>
                  <a:cubicBezTo>
                    <a:pt x="7105" y="4425"/>
                    <a:pt x="7105" y="4425"/>
                    <a:pt x="7105" y="4425"/>
                  </a:cubicBezTo>
                  <a:cubicBezTo>
                    <a:pt x="7105" y="6686"/>
                    <a:pt x="7105" y="6686"/>
                    <a:pt x="7105" y="6686"/>
                  </a:cubicBezTo>
                  <a:cubicBezTo>
                    <a:pt x="7687" y="6686"/>
                    <a:pt x="7687" y="6686"/>
                    <a:pt x="7687" y="6686"/>
                  </a:cubicBezTo>
                  <a:cubicBezTo>
                    <a:pt x="7811" y="6686"/>
                    <a:pt x="7912" y="6585"/>
                    <a:pt x="7912" y="6460"/>
                  </a:cubicBezTo>
                  <a:cubicBezTo>
                    <a:pt x="7912" y="4651"/>
                    <a:pt x="7912" y="4651"/>
                    <a:pt x="7912" y="4651"/>
                  </a:cubicBezTo>
                  <a:moveTo>
                    <a:pt x="6782" y="4653"/>
                  </a:moveTo>
                  <a:cubicBezTo>
                    <a:pt x="5813" y="5622"/>
                    <a:pt x="5813" y="5622"/>
                    <a:pt x="5813" y="5622"/>
                  </a:cubicBezTo>
                  <a:cubicBezTo>
                    <a:pt x="5813" y="6658"/>
                    <a:pt x="5813" y="6658"/>
                    <a:pt x="5813" y="6658"/>
                  </a:cubicBezTo>
                  <a:cubicBezTo>
                    <a:pt x="6782" y="6658"/>
                    <a:pt x="6782" y="6658"/>
                    <a:pt x="6782" y="6658"/>
                  </a:cubicBezTo>
                  <a:lnTo>
                    <a:pt x="6782" y="4653"/>
                  </a:lnTo>
                  <a:close/>
                  <a:moveTo>
                    <a:pt x="3714" y="8558"/>
                  </a:moveTo>
                  <a:cubicBezTo>
                    <a:pt x="2852" y="8558"/>
                    <a:pt x="2109" y="8914"/>
                    <a:pt x="1963" y="9366"/>
                  </a:cubicBezTo>
                  <a:cubicBezTo>
                    <a:pt x="5464" y="9366"/>
                    <a:pt x="5464" y="9366"/>
                    <a:pt x="5464" y="9366"/>
                  </a:cubicBezTo>
                  <a:cubicBezTo>
                    <a:pt x="5319" y="8914"/>
                    <a:pt x="4576" y="8558"/>
                    <a:pt x="3714" y="8558"/>
                  </a:cubicBezTo>
                  <a:moveTo>
                    <a:pt x="5975" y="2649"/>
                  </a:moveTo>
                  <a:cubicBezTo>
                    <a:pt x="6064" y="2649"/>
                    <a:pt x="6136" y="2577"/>
                    <a:pt x="6136" y="2487"/>
                  </a:cubicBezTo>
                  <a:cubicBezTo>
                    <a:pt x="6136" y="1528"/>
                    <a:pt x="6136" y="1528"/>
                    <a:pt x="6136" y="1528"/>
                  </a:cubicBezTo>
                  <a:cubicBezTo>
                    <a:pt x="5551" y="1603"/>
                    <a:pt x="5090" y="2064"/>
                    <a:pt x="5016" y="2649"/>
                  </a:cubicBezTo>
                  <a:cubicBezTo>
                    <a:pt x="5975" y="2649"/>
                    <a:pt x="5975" y="2649"/>
                    <a:pt x="5975" y="2649"/>
                  </a:cubicBezTo>
                  <a:moveTo>
                    <a:pt x="6334" y="4102"/>
                  </a:moveTo>
                  <a:cubicBezTo>
                    <a:pt x="7016" y="4075"/>
                    <a:pt x="7562" y="3528"/>
                    <a:pt x="7589" y="2847"/>
                  </a:cubicBezTo>
                  <a:cubicBezTo>
                    <a:pt x="7608" y="2182"/>
                    <a:pt x="7119" y="1611"/>
                    <a:pt x="6459" y="1528"/>
                  </a:cubicBezTo>
                  <a:cubicBezTo>
                    <a:pt x="6459" y="2487"/>
                    <a:pt x="6459" y="2487"/>
                    <a:pt x="6459" y="2487"/>
                  </a:cubicBezTo>
                  <a:cubicBezTo>
                    <a:pt x="6459" y="2754"/>
                    <a:pt x="6242" y="2971"/>
                    <a:pt x="5975" y="2972"/>
                  </a:cubicBezTo>
                  <a:cubicBezTo>
                    <a:pt x="5016" y="2972"/>
                    <a:pt x="5016" y="2972"/>
                    <a:pt x="5016" y="2972"/>
                  </a:cubicBezTo>
                  <a:cubicBezTo>
                    <a:pt x="5099" y="3631"/>
                    <a:pt x="5670" y="4120"/>
                    <a:pt x="6334" y="4102"/>
                  </a:cubicBezTo>
                  <a:moveTo>
                    <a:pt x="3875" y="5394"/>
                  </a:moveTo>
                  <a:cubicBezTo>
                    <a:pt x="3875" y="5572"/>
                    <a:pt x="4020" y="5717"/>
                    <a:pt x="4198" y="5717"/>
                  </a:cubicBezTo>
                  <a:cubicBezTo>
                    <a:pt x="5128" y="5717"/>
                    <a:pt x="5128" y="5717"/>
                    <a:pt x="5128" y="5717"/>
                  </a:cubicBezTo>
                  <a:cubicBezTo>
                    <a:pt x="5214" y="5717"/>
                    <a:pt x="5296" y="5683"/>
                    <a:pt x="5357" y="5622"/>
                  </a:cubicBezTo>
                  <a:cubicBezTo>
                    <a:pt x="5538" y="5441"/>
                    <a:pt x="5538" y="5441"/>
                    <a:pt x="5538" y="5441"/>
                  </a:cubicBezTo>
                  <a:cubicBezTo>
                    <a:pt x="6554" y="4425"/>
                    <a:pt x="6554" y="4425"/>
                    <a:pt x="6554" y="4425"/>
                  </a:cubicBezTo>
                  <a:cubicBezTo>
                    <a:pt x="5719" y="4425"/>
                    <a:pt x="5719" y="4425"/>
                    <a:pt x="5719" y="4425"/>
                  </a:cubicBezTo>
                  <a:cubicBezTo>
                    <a:pt x="5262" y="4882"/>
                    <a:pt x="5262" y="4882"/>
                    <a:pt x="5262" y="4882"/>
                  </a:cubicBezTo>
                  <a:cubicBezTo>
                    <a:pt x="5140" y="5002"/>
                    <a:pt x="4976" y="5071"/>
                    <a:pt x="4805" y="5071"/>
                  </a:cubicBezTo>
                  <a:cubicBezTo>
                    <a:pt x="4198" y="5071"/>
                    <a:pt x="4198" y="5071"/>
                    <a:pt x="4198" y="5071"/>
                  </a:cubicBezTo>
                  <a:cubicBezTo>
                    <a:pt x="4020" y="5071"/>
                    <a:pt x="3875" y="5216"/>
                    <a:pt x="3875" y="5394"/>
                  </a:cubicBezTo>
                  <a:close/>
                  <a:moveTo>
                    <a:pt x="2099" y="2556"/>
                  </a:moveTo>
                  <a:cubicBezTo>
                    <a:pt x="2099" y="2099"/>
                    <a:pt x="2099" y="2099"/>
                    <a:pt x="2099" y="2099"/>
                  </a:cubicBezTo>
                  <a:cubicBezTo>
                    <a:pt x="1566" y="2099"/>
                    <a:pt x="1566" y="2099"/>
                    <a:pt x="1566" y="2099"/>
                  </a:cubicBezTo>
                  <a:lnTo>
                    <a:pt x="2099" y="2556"/>
                  </a:lnTo>
                  <a:close/>
                  <a:moveTo>
                    <a:pt x="0" y="1440"/>
                  </a:moveTo>
                  <a:cubicBezTo>
                    <a:pt x="0" y="2745"/>
                    <a:pt x="0" y="2745"/>
                    <a:pt x="0" y="2745"/>
                  </a:cubicBezTo>
                  <a:cubicBezTo>
                    <a:pt x="1823" y="2745"/>
                    <a:pt x="1823" y="2745"/>
                    <a:pt x="1823" y="2745"/>
                  </a:cubicBezTo>
                  <a:cubicBezTo>
                    <a:pt x="1025" y="2060"/>
                    <a:pt x="1025" y="2060"/>
                    <a:pt x="1025" y="2060"/>
                  </a:cubicBezTo>
                  <a:cubicBezTo>
                    <a:pt x="1023" y="2058"/>
                    <a:pt x="1022" y="2056"/>
                    <a:pt x="1021" y="2054"/>
                  </a:cubicBezTo>
                  <a:cubicBezTo>
                    <a:pt x="1007" y="2040"/>
                    <a:pt x="996" y="2025"/>
                    <a:pt x="987" y="2008"/>
                  </a:cubicBezTo>
                  <a:cubicBezTo>
                    <a:pt x="984" y="2003"/>
                    <a:pt x="982" y="1997"/>
                    <a:pt x="980" y="1991"/>
                  </a:cubicBezTo>
                  <a:cubicBezTo>
                    <a:pt x="975" y="1977"/>
                    <a:pt x="971" y="1962"/>
                    <a:pt x="971" y="1947"/>
                  </a:cubicBezTo>
                  <a:cubicBezTo>
                    <a:pt x="971" y="1944"/>
                    <a:pt x="969" y="1941"/>
                    <a:pt x="969" y="1937"/>
                  </a:cubicBezTo>
                  <a:cubicBezTo>
                    <a:pt x="969" y="1440"/>
                    <a:pt x="969" y="1440"/>
                    <a:pt x="969" y="1440"/>
                  </a:cubicBezTo>
                  <a:lnTo>
                    <a:pt x="0" y="14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e-DE" sz="1013"/>
            </a:p>
          </p:txBody>
        </p:sp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CCE9755C-6AA4-4014-A6BA-7DFA2CCFF71D}"/>
              </a:ext>
            </a:extLst>
          </p:cNvPr>
          <p:cNvGrpSpPr/>
          <p:nvPr/>
        </p:nvGrpSpPr>
        <p:grpSpPr bwMode="gray">
          <a:xfrm>
            <a:off x="3899737" y="1507260"/>
            <a:ext cx="795604" cy="797582"/>
            <a:chOff x="6363788" y="2009680"/>
            <a:chExt cx="1060805" cy="1063442"/>
          </a:xfrm>
        </p:grpSpPr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38DBBDC2-5D12-4366-AC57-6005EB271343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6363788" y="2009680"/>
              <a:ext cx="1060805" cy="1063442"/>
            </a:xfrm>
            <a:custGeom>
              <a:avLst/>
              <a:gdLst>
                <a:gd name="connsiteX0" fmla="*/ 825509 w 1492181"/>
                <a:gd name="connsiteY0" fmla="*/ 937 h 1495890"/>
                <a:gd name="connsiteX1" fmla="*/ 946822 w 1492181"/>
                <a:gd name="connsiteY1" fmla="*/ 32390 h 1495890"/>
                <a:gd name="connsiteX2" fmla="*/ 1019485 w 1492181"/>
                <a:gd name="connsiteY2" fmla="*/ 409761 h 1495890"/>
                <a:gd name="connsiteX3" fmla="*/ 1489801 w 1492181"/>
                <a:gd name="connsiteY3" fmla="*/ 798686 h 1495890"/>
                <a:gd name="connsiteX4" fmla="*/ 1179213 w 1492181"/>
                <a:gd name="connsiteY4" fmla="*/ 990406 h 1495890"/>
                <a:gd name="connsiteX5" fmla="*/ 1014300 w 1492181"/>
                <a:gd name="connsiteY5" fmla="*/ 1012740 h 1495890"/>
                <a:gd name="connsiteX6" fmla="*/ 950745 w 1492181"/>
                <a:gd name="connsiteY6" fmla="*/ 1134395 h 1495890"/>
                <a:gd name="connsiteX7" fmla="*/ 884034 w 1492181"/>
                <a:gd name="connsiteY7" fmla="*/ 1352320 h 1495890"/>
                <a:gd name="connsiteX8" fmla="*/ 159178 w 1492181"/>
                <a:gd name="connsiteY8" fmla="*/ 1195167 h 1495890"/>
                <a:gd name="connsiteX9" fmla="*/ 131423 w 1492181"/>
                <a:gd name="connsiteY9" fmla="*/ 859409 h 1495890"/>
                <a:gd name="connsiteX10" fmla="*/ 125618 w 1492181"/>
                <a:gd name="connsiteY10" fmla="*/ 370742 h 1495890"/>
                <a:gd name="connsiteX11" fmla="*/ 469251 w 1492181"/>
                <a:gd name="connsiteY11" fmla="*/ 321688 h 1495890"/>
                <a:gd name="connsiteX12" fmla="*/ 715597 w 1492181"/>
                <a:gd name="connsiteY12" fmla="*/ 36871 h 1495890"/>
                <a:gd name="connsiteX13" fmla="*/ 825509 w 1492181"/>
                <a:gd name="connsiteY13" fmla="*/ 937 h 149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92181" h="1495890">
                  <a:moveTo>
                    <a:pt x="825509" y="937"/>
                  </a:moveTo>
                  <a:cubicBezTo>
                    <a:pt x="869710" y="-2889"/>
                    <a:pt x="915812" y="4516"/>
                    <a:pt x="946822" y="32390"/>
                  </a:cubicBezTo>
                  <a:cubicBezTo>
                    <a:pt x="1015443" y="101951"/>
                    <a:pt x="988027" y="296285"/>
                    <a:pt x="1019485" y="409761"/>
                  </a:cubicBezTo>
                  <a:cubicBezTo>
                    <a:pt x="1111813" y="743128"/>
                    <a:pt x="1450280" y="591206"/>
                    <a:pt x="1489801" y="798686"/>
                  </a:cubicBezTo>
                  <a:cubicBezTo>
                    <a:pt x="1517749" y="944879"/>
                    <a:pt x="1292658" y="973060"/>
                    <a:pt x="1179213" y="990406"/>
                  </a:cubicBezTo>
                  <a:cubicBezTo>
                    <a:pt x="1108133" y="1001345"/>
                    <a:pt x="1044881" y="983415"/>
                    <a:pt x="1014300" y="1012740"/>
                  </a:cubicBezTo>
                  <a:cubicBezTo>
                    <a:pt x="983640" y="1041987"/>
                    <a:pt x="970639" y="1080112"/>
                    <a:pt x="950745" y="1134395"/>
                  </a:cubicBezTo>
                  <a:cubicBezTo>
                    <a:pt x="923879" y="1207426"/>
                    <a:pt x="914911" y="1294278"/>
                    <a:pt x="884034" y="1352320"/>
                  </a:cubicBezTo>
                  <a:cubicBezTo>
                    <a:pt x="740308" y="1622923"/>
                    <a:pt x="228405" y="1477205"/>
                    <a:pt x="159178" y="1195167"/>
                  </a:cubicBezTo>
                  <a:cubicBezTo>
                    <a:pt x="136679" y="1103509"/>
                    <a:pt x="248391" y="952854"/>
                    <a:pt x="131423" y="859409"/>
                  </a:cubicBezTo>
                  <a:cubicBezTo>
                    <a:pt x="7773" y="746894"/>
                    <a:pt x="-86300" y="508230"/>
                    <a:pt x="125618" y="370742"/>
                  </a:cubicBezTo>
                  <a:cubicBezTo>
                    <a:pt x="233302" y="300902"/>
                    <a:pt x="373871" y="368704"/>
                    <a:pt x="469251" y="321688"/>
                  </a:cubicBezTo>
                  <a:cubicBezTo>
                    <a:pt x="558826" y="277493"/>
                    <a:pt x="602821" y="119184"/>
                    <a:pt x="715597" y="36871"/>
                  </a:cubicBezTo>
                  <a:cubicBezTo>
                    <a:pt x="739007" y="19820"/>
                    <a:pt x="781308" y="4763"/>
                    <a:pt x="825509" y="937"/>
                  </a:cubicBezTo>
                  <a:close/>
                </a:path>
              </a:pathLst>
            </a:custGeom>
            <a:solidFill>
              <a:schemeClr val="bg2"/>
            </a:solidFill>
            <a:ln w="6350">
              <a:noFill/>
            </a:ln>
            <a:effectLst>
              <a:outerShdw blurRad="50800" dist="50800" dir="10800000" algn="ctr" rotWithShape="0">
                <a:schemeClr val="tx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/>
                </a:solidFill>
              </a:endParaRPr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0B76C795-9EF1-481C-9BA8-3BA696ABD11D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6582735" y="2464631"/>
              <a:ext cx="520111" cy="193524"/>
            </a:xfrm>
            <a:custGeom>
              <a:avLst/>
              <a:gdLst>
                <a:gd name="T0" fmla="*/ 9381 w 11518"/>
                <a:gd name="T1" fmla="*/ 1040 h 4291"/>
                <a:gd name="T2" fmla="*/ 9267 w 11518"/>
                <a:gd name="T3" fmla="*/ 998 h 4291"/>
                <a:gd name="T4" fmla="*/ 9225 w 11518"/>
                <a:gd name="T5" fmla="*/ 1113 h 4291"/>
                <a:gd name="T6" fmla="*/ 9604 w 11518"/>
                <a:gd name="T7" fmla="*/ 2011 h 4291"/>
                <a:gd name="T8" fmla="*/ 9718 w 11518"/>
                <a:gd name="T9" fmla="*/ 2053 h 4291"/>
                <a:gd name="T10" fmla="*/ 9760 w 11518"/>
                <a:gd name="T11" fmla="*/ 1938 h 4291"/>
                <a:gd name="T12" fmla="*/ 9381 w 11518"/>
                <a:gd name="T13" fmla="*/ 1040 h 4291"/>
                <a:gd name="T14" fmla="*/ 9667 w 11518"/>
                <a:gd name="T15" fmla="*/ 754 h 4291"/>
                <a:gd name="T16" fmla="*/ 9553 w 11518"/>
                <a:gd name="T17" fmla="*/ 712 h 4291"/>
                <a:gd name="T18" fmla="*/ 9511 w 11518"/>
                <a:gd name="T19" fmla="*/ 827 h 4291"/>
                <a:gd name="T20" fmla="*/ 10063 w 11518"/>
                <a:gd name="T21" fmla="*/ 2011 h 4291"/>
                <a:gd name="T22" fmla="*/ 10177 w 11518"/>
                <a:gd name="T23" fmla="*/ 2053 h 4291"/>
                <a:gd name="T24" fmla="*/ 10219 w 11518"/>
                <a:gd name="T25" fmla="*/ 1938 h 4291"/>
                <a:gd name="T26" fmla="*/ 9667 w 11518"/>
                <a:gd name="T27" fmla="*/ 754 h 4291"/>
                <a:gd name="T28" fmla="*/ 10545 w 11518"/>
                <a:gd name="T29" fmla="*/ 1875 h 4291"/>
                <a:gd name="T30" fmla="*/ 9778 w 11518"/>
                <a:gd name="T31" fmla="*/ 3410 h 4291"/>
                <a:gd name="T32" fmla="*/ 7121 w 11518"/>
                <a:gd name="T33" fmla="*/ 2938 h 4291"/>
                <a:gd name="T34" fmla="*/ 6648 w 11518"/>
                <a:gd name="T35" fmla="*/ 1344 h 4291"/>
                <a:gd name="T36" fmla="*/ 8420 w 11518"/>
                <a:gd name="T37" fmla="*/ 546 h 4291"/>
                <a:gd name="T38" fmla="*/ 10545 w 11518"/>
                <a:gd name="T39" fmla="*/ 1875 h 4291"/>
                <a:gd name="T40" fmla="*/ 4228 w 11518"/>
                <a:gd name="T41" fmla="*/ 3263 h 4291"/>
                <a:gd name="T42" fmla="*/ 1808 w 11518"/>
                <a:gd name="T43" fmla="*/ 3381 h 4291"/>
                <a:gd name="T44" fmla="*/ 1188 w 11518"/>
                <a:gd name="T45" fmla="*/ 960 h 4291"/>
                <a:gd name="T46" fmla="*/ 2044 w 11518"/>
                <a:gd name="T47" fmla="*/ 547 h 4291"/>
                <a:gd name="T48" fmla="*/ 4996 w 11518"/>
                <a:gd name="T49" fmla="*/ 1345 h 4291"/>
                <a:gd name="T50" fmla="*/ 4228 w 11518"/>
                <a:gd name="T51" fmla="*/ 3263 h 4291"/>
                <a:gd name="T52" fmla="*/ 8214 w 11518"/>
                <a:gd name="T53" fmla="*/ 75 h 4291"/>
                <a:gd name="T54" fmla="*/ 5557 w 11518"/>
                <a:gd name="T55" fmla="*/ 399 h 4291"/>
                <a:gd name="T56" fmla="*/ 3461 w 11518"/>
                <a:gd name="T57" fmla="*/ 75 h 4291"/>
                <a:gd name="T58" fmla="*/ 1985 w 11518"/>
                <a:gd name="T59" fmla="*/ 105 h 4291"/>
                <a:gd name="T60" fmla="*/ 185 w 11518"/>
                <a:gd name="T61" fmla="*/ 725 h 4291"/>
                <a:gd name="T62" fmla="*/ 538 w 11518"/>
                <a:gd name="T63" fmla="*/ 1669 h 4291"/>
                <a:gd name="T64" fmla="*/ 775 w 11518"/>
                <a:gd name="T65" fmla="*/ 2613 h 4291"/>
                <a:gd name="T66" fmla="*/ 1188 w 11518"/>
                <a:gd name="T67" fmla="*/ 3381 h 4291"/>
                <a:gd name="T68" fmla="*/ 4465 w 11518"/>
                <a:gd name="T69" fmla="*/ 3618 h 4291"/>
                <a:gd name="T70" fmla="*/ 5173 w 11518"/>
                <a:gd name="T71" fmla="*/ 2555 h 4291"/>
                <a:gd name="T72" fmla="*/ 5822 w 11518"/>
                <a:gd name="T73" fmla="*/ 1433 h 4291"/>
                <a:gd name="T74" fmla="*/ 6235 w 11518"/>
                <a:gd name="T75" fmla="*/ 1965 h 4291"/>
                <a:gd name="T76" fmla="*/ 7328 w 11518"/>
                <a:gd name="T77" fmla="*/ 3735 h 4291"/>
                <a:gd name="T78" fmla="*/ 10191 w 11518"/>
                <a:gd name="T79" fmla="*/ 3677 h 4291"/>
                <a:gd name="T80" fmla="*/ 10988 w 11518"/>
                <a:gd name="T81" fmla="*/ 2289 h 4291"/>
                <a:gd name="T82" fmla="*/ 11106 w 11518"/>
                <a:gd name="T83" fmla="*/ 1669 h 4291"/>
                <a:gd name="T84" fmla="*/ 11491 w 11518"/>
                <a:gd name="T85" fmla="*/ 901 h 4291"/>
                <a:gd name="T86" fmla="*/ 8214 w 11518"/>
                <a:gd name="T87" fmla="*/ 75 h 4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518" h="4291">
                  <a:moveTo>
                    <a:pt x="9381" y="1040"/>
                  </a:moveTo>
                  <a:cubicBezTo>
                    <a:pt x="9361" y="997"/>
                    <a:pt x="9310" y="979"/>
                    <a:pt x="9267" y="998"/>
                  </a:cubicBezTo>
                  <a:cubicBezTo>
                    <a:pt x="9224" y="1018"/>
                    <a:pt x="9205" y="1070"/>
                    <a:pt x="9225" y="1113"/>
                  </a:cubicBezTo>
                  <a:cubicBezTo>
                    <a:pt x="9604" y="2011"/>
                    <a:pt x="9604" y="2011"/>
                    <a:pt x="9604" y="2011"/>
                  </a:cubicBezTo>
                  <a:cubicBezTo>
                    <a:pt x="9624" y="2054"/>
                    <a:pt x="9675" y="2072"/>
                    <a:pt x="9718" y="2053"/>
                  </a:cubicBezTo>
                  <a:cubicBezTo>
                    <a:pt x="9761" y="2032"/>
                    <a:pt x="9780" y="1981"/>
                    <a:pt x="9760" y="1938"/>
                  </a:cubicBezTo>
                  <a:lnTo>
                    <a:pt x="9381" y="1040"/>
                  </a:lnTo>
                  <a:close/>
                  <a:moveTo>
                    <a:pt x="9667" y="754"/>
                  </a:moveTo>
                  <a:cubicBezTo>
                    <a:pt x="9647" y="711"/>
                    <a:pt x="9596" y="692"/>
                    <a:pt x="9553" y="712"/>
                  </a:cubicBezTo>
                  <a:cubicBezTo>
                    <a:pt x="9510" y="732"/>
                    <a:pt x="9492" y="784"/>
                    <a:pt x="9511" y="827"/>
                  </a:cubicBezTo>
                  <a:cubicBezTo>
                    <a:pt x="10063" y="2011"/>
                    <a:pt x="10063" y="2011"/>
                    <a:pt x="10063" y="2011"/>
                  </a:cubicBezTo>
                  <a:cubicBezTo>
                    <a:pt x="10083" y="2054"/>
                    <a:pt x="10134" y="2072"/>
                    <a:pt x="10177" y="2053"/>
                  </a:cubicBezTo>
                  <a:cubicBezTo>
                    <a:pt x="10220" y="2032"/>
                    <a:pt x="10239" y="1981"/>
                    <a:pt x="10219" y="1938"/>
                  </a:cubicBezTo>
                  <a:lnTo>
                    <a:pt x="9667" y="754"/>
                  </a:lnTo>
                  <a:close/>
                  <a:moveTo>
                    <a:pt x="10545" y="1875"/>
                  </a:moveTo>
                  <a:cubicBezTo>
                    <a:pt x="10496" y="2450"/>
                    <a:pt x="10186" y="3201"/>
                    <a:pt x="9778" y="3410"/>
                  </a:cubicBezTo>
                  <a:cubicBezTo>
                    <a:pt x="8883" y="3871"/>
                    <a:pt x="7660" y="3646"/>
                    <a:pt x="7121" y="2938"/>
                  </a:cubicBezTo>
                  <a:cubicBezTo>
                    <a:pt x="6845" y="2575"/>
                    <a:pt x="6484" y="1873"/>
                    <a:pt x="6648" y="1344"/>
                  </a:cubicBezTo>
                  <a:cubicBezTo>
                    <a:pt x="6820" y="792"/>
                    <a:pt x="7631" y="612"/>
                    <a:pt x="8420" y="546"/>
                  </a:cubicBezTo>
                  <a:cubicBezTo>
                    <a:pt x="9810" y="434"/>
                    <a:pt x="10668" y="471"/>
                    <a:pt x="10545" y="1875"/>
                  </a:cubicBezTo>
                  <a:moveTo>
                    <a:pt x="4228" y="3263"/>
                  </a:moveTo>
                  <a:cubicBezTo>
                    <a:pt x="3652" y="3744"/>
                    <a:pt x="2434" y="3820"/>
                    <a:pt x="1808" y="3381"/>
                  </a:cubicBezTo>
                  <a:cubicBezTo>
                    <a:pt x="1433" y="3118"/>
                    <a:pt x="746" y="1783"/>
                    <a:pt x="1188" y="960"/>
                  </a:cubicBezTo>
                  <a:cubicBezTo>
                    <a:pt x="1345" y="668"/>
                    <a:pt x="1627" y="594"/>
                    <a:pt x="2044" y="547"/>
                  </a:cubicBezTo>
                  <a:cubicBezTo>
                    <a:pt x="3122" y="426"/>
                    <a:pt x="4758" y="588"/>
                    <a:pt x="4996" y="1345"/>
                  </a:cubicBezTo>
                  <a:cubicBezTo>
                    <a:pt x="5221" y="2061"/>
                    <a:pt x="4582" y="2967"/>
                    <a:pt x="4228" y="3263"/>
                  </a:cubicBezTo>
                  <a:moveTo>
                    <a:pt x="8214" y="75"/>
                  </a:moveTo>
                  <a:cubicBezTo>
                    <a:pt x="7374" y="135"/>
                    <a:pt x="6505" y="463"/>
                    <a:pt x="5557" y="399"/>
                  </a:cubicBezTo>
                  <a:cubicBezTo>
                    <a:pt x="4849" y="352"/>
                    <a:pt x="4121" y="125"/>
                    <a:pt x="3461" y="75"/>
                  </a:cubicBezTo>
                  <a:cubicBezTo>
                    <a:pt x="3013" y="41"/>
                    <a:pt x="2331" y="75"/>
                    <a:pt x="1985" y="105"/>
                  </a:cubicBezTo>
                  <a:cubicBezTo>
                    <a:pt x="1332" y="160"/>
                    <a:pt x="342" y="268"/>
                    <a:pt x="185" y="725"/>
                  </a:cubicBezTo>
                  <a:cubicBezTo>
                    <a:pt x="0" y="1261"/>
                    <a:pt x="441" y="1443"/>
                    <a:pt x="538" y="1669"/>
                  </a:cubicBezTo>
                  <a:cubicBezTo>
                    <a:pt x="680" y="1997"/>
                    <a:pt x="665" y="2336"/>
                    <a:pt x="775" y="2613"/>
                  </a:cubicBezTo>
                  <a:cubicBezTo>
                    <a:pt x="877" y="2870"/>
                    <a:pt x="1012" y="3151"/>
                    <a:pt x="1188" y="3381"/>
                  </a:cubicBezTo>
                  <a:cubicBezTo>
                    <a:pt x="1824" y="4209"/>
                    <a:pt x="3641" y="4291"/>
                    <a:pt x="4465" y="3618"/>
                  </a:cubicBezTo>
                  <a:cubicBezTo>
                    <a:pt x="4725" y="3405"/>
                    <a:pt x="4996" y="2956"/>
                    <a:pt x="5173" y="2555"/>
                  </a:cubicBezTo>
                  <a:cubicBezTo>
                    <a:pt x="5297" y="2273"/>
                    <a:pt x="5437" y="1433"/>
                    <a:pt x="5822" y="1433"/>
                  </a:cubicBezTo>
                  <a:cubicBezTo>
                    <a:pt x="6117" y="1433"/>
                    <a:pt x="6158" y="1697"/>
                    <a:pt x="6235" y="1965"/>
                  </a:cubicBezTo>
                  <a:cubicBezTo>
                    <a:pt x="6453" y="2709"/>
                    <a:pt x="6815" y="3402"/>
                    <a:pt x="7328" y="3735"/>
                  </a:cubicBezTo>
                  <a:cubicBezTo>
                    <a:pt x="8131" y="4259"/>
                    <a:pt x="9553" y="4220"/>
                    <a:pt x="10191" y="3677"/>
                  </a:cubicBezTo>
                  <a:cubicBezTo>
                    <a:pt x="10576" y="3349"/>
                    <a:pt x="10838" y="2773"/>
                    <a:pt x="10988" y="2289"/>
                  </a:cubicBezTo>
                  <a:cubicBezTo>
                    <a:pt x="11047" y="2097"/>
                    <a:pt x="11026" y="1853"/>
                    <a:pt x="11106" y="1669"/>
                  </a:cubicBezTo>
                  <a:cubicBezTo>
                    <a:pt x="11227" y="1394"/>
                    <a:pt x="11518" y="1343"/>
                    <a:pt x="11491" y="901"/>
                  </a:cubicBezTo>
                  <a:cubicBezTo>
                    <a:pt x="11438" y="67"/>
                    <a:pt x="9257" y="0"/>
                    <a:pt x="8214" y="7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e-DE" sz="1013"/>
            </a:p>
          </p:txBody>
        </p:sp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6FFCD583-4BA7-422B-BB70-D4EA1716FD23}"/>
              </a:ext>
            </a:extLst>
          </p:cNvPr>
          <p:cNvGrpSpPr/>
          <p:nvPr/>
        </p:nvGrpSpPr>
        <p:grpSpPr bwMode="gray">
          <a:xfrm>
            <a:off x="6706367" y="1542635"/>
            <a:ext cx="673945" cy="726831"/>
            <a:chOff x="10056440" y="2076840"/>
            <a:chExt cx="898593" cy="969108"/>
          </a:xfrm>
        </p:grpSpPr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C98752C9-8656-4823-9931-FCDD24D6CB50}"/>
                </a:ext>
              </a:extLst>
            </p:cNvPr>
            <p:cNvSpPr>
              <a:spLocks noChangeAspect="1"/>
            </p:cNvSpPr>
            <p:nvPr/>
          </p:nvSpPr>
          <p:spPr bwMode="gray">
            <a:xfrm>
              <a:off x="10056440" y="2076840"/>
              <a:ext cx="898593" cy="969108"/>
            </a:xfrm>
            <a:custGeom>
              <a:avLst/>
              <a:gdLst>
                <a:gd name="connsiteX0" fmla="*/ 486682 w 1264005"/>
                <a:gd name="connsiteY0" fmla="*/ 672 h 1363195"/>
                <a:gd name="connsiteX1" fmla="*/ 592340 w 1264005"/>
                <a:gd name="connsiteY1" fmla="*/ 25967 h 1363195"/>
                <a:gd name="connsiteX2" fmla="*/ 873989 w 1264005"/>
                <a:gd name="connsiteY2" fmla="*/ 210838 h 1363195"/>
                <a:gd name="connsiteX3" fmla="*/ 1262607 w 1264005"/>
                <a:gd name="connsiteY3" fmla="*/ 507157 h 1363195"/>
                <a:gd name="connsiteX4" fmla="*/ 1089669 w 1264005"/>
                <a:gd name="connsiteY4" fmla="*/ 808126 h 1363195"/>
                <a:gd name="connsiteX5" fmla="*/ 1162405 w 1264005"/>
                <a:gd name="connsiteY5" fmla="*/ 1177608 h 1363195"/>
                <a:gd name="connsiteX6" fmla="*/ 1023560 w 1264005"/>
                <a:gd name="connsiteY6" fmla="*/ 1362561 h 1363195"/>
                <a:gd name="connsiteX7" fmla="*/ 681470 w 1264005"/>
                <a:gd name="connsiteY7" fmla="*/ 1187451 h 1363195"/>
                <a:gd name="connsiteX8" fmla="*/ 85424 w 1264005"/>
                <a:gd name="connsiteY8" fmla="*/ 1318558 h 1363195"/>
                <a:gd name="connsiteX9" fmla="*/ 125601 w 1264005"/>
                <a:gd name="connsiteY9" fmla="*/ 955781 h 1363195"/>
                <a:gd name="connsiteX10" fmla="*/ 209547 w 1264005"/>
                <a:gd name="connsiteY10" fmla="*/ 812086 h 1363195"/>
                <a:gd name="connsiteX11" fmla="*/ 152823 w 1264005"/>
                <a:gd name="connsiteY11" fmla="*/ 687100 h 1363195"/>
                <a:gd name="connsiteX12" fmla="*/ 22186 w 1264005"/>
                <a:gd name="connsiteY12" fmla="*/ 500350 h 1363195"/>
                <a:gd name="connsiteX13" fmla="*/ 486682 w 1264005"/>
                <a:gd name="connsiteY13" fmla="*/ 672 h 1363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64005" h="1363195">
                  <a:moveTo>
                    <a:pt x="486682" y="672"/>
                  </a:moveTo>
                  <a:cubicBezTo>
                    <a:pt x="523545" y="2950"/>
                    <a:pt x="559233" y="11077"/>
                    <a:pt x="592340" y="25967"/>
                  </a:cubicBezTo>
                  <a:cubicBezTo>
                    <a:pt x="678415" y="64677"/>
                    <a:pt x="728337" y="245465"/>
                    <a:pt x="873989" y="210838"/>
                  </a:cubicBezTo>
                  <a:cubicBezTo>
                    <a:pt x="1038782" y="182689"/>
                    <a:pt x="1284761" y="255520"/>
                    <a:pt x="1262607" y="507157"/>
                  </a:cubicBezTo>
                  <a:cubicBezTo>
                    <a:pt x="1251332" y="635010"/>
                    <a:pt x="1111353" y="704022"/>
                    <a:pt x="1089669" y="808126"/>
                  </a:cubicBezTo>
                  <a:cubicBezTo>
                    <a:pt x="1069338" y="905920"/>
                    <a:pt x="1166987" y="1038063"/>
                    <a:pt x="1162405" y="1177608"/>
                  </a:cubicBezTo>
                  <a:cubicBezTo>
                    <a:pt x="1160445" y="1235498"/>
                    <a:pt x="1105675" y="1348018"/>
                    <a:pt x="1023560" y="1362561"/>
                  </a:cubicBezTo>
                  <a:cubicBezTo>
                    <a:pt x="926497" y="1373798"/>
                    <a:pt x="790253" y="1232537"/>
                    <a:pt x="681470" y="1187451"/>
                  </a:cubicBezTo>
                  <a:cubicBezTo>
                    <a:pt x="361944" y="1054933"/>
                    <a:pt x="273242" y="1415172"/>
                    <a:pt x="85424" y="1318558"/>
                  </a:cubicBezTo>
                  <a:cubicBezTo>
                    <a:pt x="-46977" y="1250562"/>
                    <a:pt x="69416" y="1055851"/>
                    <a:pt x="125601" y="955781"/>
                  </a:cubicBezTo>
                  <a:cubicBezTo>
                    <a:pt x="160748" y="893038"/>
                    <a:pt x="213823" y="854239"/>
                    <a:pt x="209547" y="812086"/>
                  </a:cubicBezTo>
                  <a:cubicBezTo>
                    <a:pt x="205381" y="769919"/>
                    <a:pt x="183345" y="736200"/>
                    <a:pt x="152823" y="687100"/>
                  </a:cubicBezTo>
                  <a:cubicBezTo>
                    <a:pt x="111821" y="620963"/>
                    <a:pt x="48908" y="560418"/>
                    <a:pt x="22186" y="500350"/>
                  </a:cubicBezTo>
                  <a:cubicBezTo>
                    <a:pt x="-86946" y="255463"/>
                    <a:pt x="228645" y="-15269"/>
                    <a:pt x="486682" y="672"/>
                  </a:cubicBezTo>
                  <a:close/>
                </a:path>
              </a:pathLst>
            </a:custGeom>
            <a:solidFill>
              <a:schemeClr val="bg2"/>
            </a:solidFill>
            <a:ln w="6350">
              <a:noFill/>
            </a:ln>
            <a:effectLst>
              <a:outerShdw blurRad="50800" dist="50800" dir="10800000" algn="ctr" rotWithShape="0">
                <a:schemeClr val="tx1"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7BFE3633-F86D-4252-94A4-AF3B5BDF55D1}"/>
                </a:ext>
              </a:extLst>
            </p:cNvPr>
            <p:cNvSpPr>
              <a:spLocks/>
            </p:cNvSpPr>
            <p:nvPr/>
          </p:nvSpPr>
          <p:spPr bwMode="gray">
            <a:xfrm>
              <a:off x="10292323" y="2318845"/>
              <a:ext cx="302309" cy="485095"/>
            </a:xfrm>
            <a:custGeom>
              <a:avLst/>
              <a:gdLst>
                <a:gd name="T0" fmla="*/ 6696 w 6696"/>
                <a:gd name="T1" fmla="*/ 1793 h 10749"/>
                <a:gd name="T2" fmla="*/ 6696 w 6696"/>
                <a:gd name="T3" fmla="*/ 6225 h 10749"/>
                <a:gd name="T4" fmla="*/ 5748 w 6696"/>
                <a:gd name="T5" fmla="*/ 10474 h 10749"/>
                <a:gd name="T6" fmla="*/ 2991 w 6696"/>
                <a:gd name="T7" fmla="*/ 10749 h 10749"/>
                <a:gd name="T8" fmla="*/ 2742 w 6696"/>
                <a:gd name="T9" fmla="*/ 9426 h 10749"/>
                <a:gd name="T10" fmla="*/ 1836 w 6696"/>
                <a:gd name="T11" fmla="*/ 7496 h 10749"/>
                <a:gd name="T12" fmla="*/ 1835 w 6696"/>
                <a:gd name="T13" fmla="*/ 7496 h 10749"/>
                <a:gd name="T14" fmla="*/ 193 w 6696"/>
                <a:gd name="T15" fmla="*/ 4945 h 10749"/>
                <a:gd name="T16" fmla="*/ 1205 w 6696"/>
                <a:gd name="T17" fmla="*/ 4313 h 10749"/>
                <a:gd name="T18" fmla="*/ 1831 w 6696"/>
                <a:gd name="T19" fmla="*/ 5149 h 10749"/>
                <a:gd name="T20" fmla="*/ 2377 w 6696"/>
                <a:gd name="T21" fmla="*/ 6529 h 10749"/>
                <a:gd name="T22" fmla="*/ 3563 w 6696"/>
                <a:gd name="T23" fmla="*/ 8064 h 10749"/>
                <a:gd name="T24" fmla="*/ 3901 w 6696"/>
                <a:gd name="T25" fmla="*/ 7802 h 10749"/>
                <a:gd name="T26" fmla="*/ 3347 w 6696"/>
                <a:gd name="T27" fmla="*/ 6968 h 10749"/>
                <a:gd name="T28" fmla="*/ 4276 w 6696"/>
                <a:gd name="T29" fmla="*/ 8053 h 10749"/>
                <a:gd name="T30" fmla="*/ 4614 w 6696"/>
                <a:gd name="T31" fmla="*/ 7792 h 10749"/>
                <a:gd name="T32" fmla="*/ 3886 w 6696"/>
                <a:gd name="T33" fmla="*/ 6732 h 10749"/>
                <a:gd name="T34" fmla="*/ 4815 w 6696"/>
                <a:gd name="T35" fmla="*/ 7817 h 10749"/>
                <a:gd name="T36" fmla="*/ 5153 w 6696"/>
                <a:gd name="T37" fmla="*/ 7556 h 10749"/>
                <a:gd name="T38" fmla="*/ 4337 w 6696"/>
                <a:gd name="T39" fmla="*/ 6383 h 10749"/>
                <a:gd name="T40" fmla="*/ 5072 w 6696"/>
                <a:gd name="T41" fmla="*/ 7258 h 10749"/>
                <a:gd name="T42" fmla="*/ 5410 w 6696"/>
                <a:gd name="T43" fmla="*/ 6996 h 10749"/>
                <a:gd name="T44" fmla="*/ 4444 w 6696"/>
                <a:gd name="T45" fmla="*/ 5621 h 10749"/>
                <a:gd name="T46" fmla="*/ 5148 w 6696"/>
                <a:gd name="T47" fmla="*/ 5572 h 10749"/>
                <a:gd name="T48" fmla="*/ 3849 w 6696"/>
                <a:gd name="T49" fmla="*/ 4826 h 10749"/>
                <a:gd name="T50" fmla="*/ 3720 w 6696"/>
                <a:gd name="T51" fmla="*/ 4788 h 10749"/>
                <a:gd name="T52" fmla="*/ 3718 w 6696"/>
                <a:gd name="T53" fmla="*/ 4788 h 10749"/>
                <a:gd name="T54" fmla="*/ 1958 w 6696"/>
                <a:gd name="T55" fmla="*/ 3417 h 10749"/>
                <a:gd name="T56" fmla="*/ 1865 w 6696"/>
                <a:gd name="T57" fmla="*/ 1141 h 10749"/>
                <a:gd name="T58" fmla="*/ 2843 w 6696"/>
                <a:gd name="T59" fmla="*/ 1141 h 10749"/>
                <a:gd name="T60" fmla="*/ 2948 w 6696"/>
                <a:gd name="T61" fmla="*/ 3749 h 10749"/>
                <a:gd name="T62" fmla="*/ 3111 w 6696"/>
                <a:gd name="T63" fmla="*/ 489 h 10749"/>
                <a:gd name="T64" fmla="*/ 4089 w 6696"/>
                <a:gd name="T65" fmla="*/ 489 h 10749"/>
                <a:gd name="T66" fmla="*/ 4252 w 6696"/>
                <a:gd name="T67" fmla="*/ 3749 h 10749"/>
                <a:gd name="T68" fmla="*/ 4415 w 6696"/>
                <a:gd name="T69" fmla="*/ 815 h 10749"/>
                <a:gd name="T70" fmla="*/ 5393 w 6696"/>
                <a:gd name="T71" fmla="*/ 815 h 10749"/>
                <a:gd name="T72" fmla="*/ 5556 w 6696"/>
                <a:gd name="T73" fmla="*/ 4075 h 10749"/>
                <a:gd name="T74" fmla="*/ 5718 w 6696"/>
                <a:gd name="T75" fmla="*/ 1793 h 10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696" h="10749">
                  <a:moveTo>
                    <a:pt x="6208" y="1304"/>
                  </a:moveTo>
                  <a:cubicBezTo>
                    <a:pt x="6478" y="1304"/>
                    <a:pt x="6696" y="1523"/>
                    <a:pt x="6696" y="1793"/>
                  </a:cubicBezTo>
                  <a:cubicBezTo>
                    <a:pt x="6696" y="6194"/>
                    <a:pt x="6696" y="6194"/>
                    <a:pt x="6696" y="6194"/>
                  </a:cubicBezTo>
                  <a:cubicBezTo>
                    <a:pt x="6696" y="6204"/>
                    <a:pt x="6696" y="6214"/>
                    <a:pt x="6696" y="6225"/>
                  </a:cubicBezTo>
                  <a:cubicBezTo>
                    <a:pt x="6686" y="8020"/>
                    <a:pt x="5754" y="8122"/>
                    <a:pt x="5754" y="9427"/>
                  </a:cubicBezTo>
                  <a:cubicBezTo>
                    <a:pt x="5754" y="10212"/>
                    <a:pt x="5773" y="9438"/>
                    <a:pt x="5748" y="10474"/>
                  </a:cubicBezTo>
                  <a:cubicBezTo>
                    <a:pt x="5746" y="10558"/>
                    <a:pt x="5752" y="10749"/>
                    <a:pt x="5497" y="10749"/>
                  </a:cubicBezTo>
                  <a:cubicBezTo>
                    <a:pt x="2991" y="10749"/>
                    <a:pt x="2991" y="10749"/>
                    <a:pt x="2991" y="10749"/>
                  </a:cubicBezTo>
                  <a:cubicBezTo>
                    <a:pt x="2691" y="10749"/>
                    <a:pt x="2729" y="10549"/>
                    <a:pt x="2733" y="10380"/>
                  </a:cubicBezTo>
                  <a:cubicBezTo>
                    <a:pt x="2738" y="10098"/>
                    <a:pt x="2742" y="9634"/>
                    <a:pt x="2742" y="9426"/>
                  </a:cubicBezTo>
                  <a:cubicBezTo>
                    <a:pt x="2742" y="8816"/>
                    <a:pt x="2382" y="8198"/>
                    <a:pt x="1838" y="7498"/>
                  </a:cubicBezTo>
                  <a:cubicBezTo>
                    <a:pt x="1837" y="7497"/>
                    <a:pt x="1836" y="7497"/>
                    <a:pt x="1836" y="7496"/>
                  </a:cubicBezTo>
                  <a:cubicBezTo>
                    <a:pt x="1835" y="7496"/>
                    <a:pt x="1835" y="7496"/>
                    <a:pt x="1835" y="7496"/>
                  </a:cubicBezTo>
                  <a:cubicBezTo>
                    <a:pt x="1835" y="7496"/>
                    <a:pt x="1835" y="7496"/>
                    <a:pt x="1835" y="7496"/>
                  </a:cubicBezTo>
                  <a:cubicBezTo>
                    <a:pt x="1770" y="7416"/>
                    <a:pt x="1709" y="7332"/>
                    <a:pt x="1653" y="7247"/>
                  </a:cubicBezTo>
                  <a:cubicBezTo>
                    <a:pt x="1199" y="6557"/>
                    <a:pt x="193" y="4945"/>
                    <a:pt x="193" y="4945"/>
                  </a:cubicBezTo>
                  <a:cubicBezTo>
                    <a:pt x="0" y="4645"/>
                    <a:pt x="69" y="4260"/>
                    <a:pt x="347" y="4083"/>
                  </a:cubicBezTo>
                  <a:cubicBezTo>
                    <a:pt x="627" y="3910"/>
                    <a:pt x="1009" y="4011"/>
                    <a:pt x="1205" y="4313"/>
                  </a:cubicBezTo>
                  <a:cubicBezTo>
                    <a:pt x="1417" y="4596"/>
                    <a:pt x="1417" y="4596"/>
                    <a:pt x="1417" y="4596"/>
                  </a:cubicBezTo>
                  <a:cubicBezTo>
                    <a:pt x="1590" y="4829"/>
                    <a:pt x="1739" y="5029"/>
                    <a:pt x="1831" y="5149"/>
                  </a:cubicBezTo>
                  <a:cubicBezTo>
                    <a:pt x="1872" y="5203"/>
                    <a:pt x="1872" y="5203"/>
                    <a:pt x="1872" y="5203"/>
                  </a:cubicBezTo>
                  <a:cubicBezTo>
                    <a:pt x="2181" y="5635"/>
                    <a:pt x="1912" y="5921"/>
                    <a:pt x="2377" y="6529"/>
                  </a:cubicBezTo>
                  <a:cubicBezTo>
                    <a:pt x="2380" y="6533"/>
                    <a:pt x="2382" y="6537"/>
                    <a:pt x="2385" y="6540"/>
                  </a:cubicBezTo>
                  <a:cubicBezTo>
                    <a:pt x="2525" y="6722"/>
                    <a:pt x="3563" y="8064"/>
                    <a:pt x="3563" y="8064"/>
                  </a:cubicBezTo>
                  <a:cubicBezTo>
                    <a:pt x="3635" y="8157"/>
                    <a:pt x="3769" y="8174"/>
                    <a:pt x="3863" y="8102"/>
                  </a:cubicBezTo>
                  <a:cubicBezTo>
                    <a:pt x="3956" y="8030"/>
                    <a:pt x="3974" y="7895"/>
                    <a:pt x="3901" y="7802"/>
                  </a:cubicBezTo>
                  <a:cubicBezTo>
                    <a:pt x="3334" y="7068"/>
                    <a:pt x="3334" y="7068"/>
                    <a:pt x="3334" y="7068"/>
                  </a:cubicBezTo>
                  <a:cubicBezTo>
                    <a:pt x="3310" y="7037"/>
                    <a:pt x="3316" y="6992"/>
                    <a:pt x="3347" y="6968"/>
                  </a:cubicBezTo>
                  <a:cubicBezTo>
                    <a:pt x="3378" y="6944"/>
                    <a:pt x="3423" y="6950"/>
                    <a:pt x="3447" y="6981"/>
                  </a:cubicBezTo>
                  <a:cubicBezTo>
                    <a:pt x="4276" y="8053"/>
                    <a:pt x="4276" y="8053"/>
                    <a:pt x="4276" y="8053"/>
                  </a:cubicBezTo>
                  <a:cubicBezTo>
                    <a:pt x="4348" y="8147"/>
                    <a:pt x="4483" y="8164"/>
                    <a:pt x="4576" y="8092"/>
                  </a:cubicBezTo>
                  <a:cubicBezTo>
                    <a:pt x="4669" y="8019"/>
                    <a:pt x="4687" y="7885"/>
                    <a:pt x="4614" y="7792"/>
                  </a:cubicBezTo>
                  <a:cubicBezTo>
                    <a:pt x="3873" y="6832"/>
                    <a:pt x="3873" y="6832"/>
                    <a:pt x="3873" y="6832"/>
                  </a:cubicBezTo>
                  <a:cubicBezTo>
                    <a:pt x="3849" y="6801"/>
                    <a:pt x="3855" y="6756"/>
                    <a:pt x="3886" y="6732"/>
                  </a:cubicBezTo>
                  <a:cubicBezTo>
                    <a:pt x="3917" y="6708"/>
                    <a:pt x="3962" y="6714"/>
                    <a:pt x="3986" y="6745"/>
                  </a:cubicBezTo>
                  <a:cubicBezTo>
                    <a:pt x="4815" y="7817"/>
                    <a:pt x="4815" y="7817"/>
                    <a:pt x="4815" y="7817"/>
                  </a:cubicBezTo>
                  <a:cubicBezTo>
                    <a:pt x="4887" y="7911"/>
                    <a:pt x="5021" y="7928"/>
                    <a:pt x="5115" y="7856"/>
                  </a:cubicBezTo>
                  <a:cubicBezTo>
                    <a:pt x="5209" y="7783"/>
                    <a:pt x="5226" y="7649"/>
                    <a:pt x="5153" y="7556"/>
                  </a:cubicBezTo>
                  <a:cubicBezTo>
                    <a:pt x="4325" y="6483"/>
                    <a:pt x="4325" y="6483"/>
                    <a:pt x="4325" y="6483"/>
                  </a:cubicBezTo>
                  <a:cubicBezTo>
                    <a:pt x="4300" y="6452"/>
                    <a:pt x="4306" y="6407"/>
                    <a:pt x="4337" y="6383"/>
                  </a:cubicBezTo>
                  <a:cubicBezTo>
                    <a:pt x="4368" y="6359"/>
                    <a:pt x="4393" y="6381"/>
                    <a:pt x="4417" y="6411"/>
                  </a:cubicBezTo>
                  <a:cubicBezTo>
                    <a:pt x="5072" y="7258"/>
                    <a:pt x="5072" y="7258"/>
                    <a:pt x="5072" y="7258"/>
                  </a:cubicBezTo>
                  <a:cubicBezTo>
                    <a:pt x="5144" y="7352"/>
                    <a:pt x="5278" y="7369"/>
                    <a:pt x="5372" y="7296"/>
                  </a:cubicBezTo>
                  <a:cubicBezTo>
                    <a:pt x="5465" y="7224"/>
                    <a:pt x="5482" y="7090"/>
                    <a:pt x="5410" y="6996"/>
                  </a:cubicBezTo>
                  <a:cubicBezTo>
                    <a:pt x="5410" y="6996"/>
                    <a:pt x="4478" y="5790"/>
                    <a:pt x="4403" y="5693"/>
                  </a:cubicBezTo>
                  <a:cubicBezTo>
                    <a:pt x="4327" y="5596"/>
                    <a:pt x="4413" y="5612"/>
                    <a:pt x="4444" y="5621"/>
                  </a:cubicBezTo>
                  <a:cubicBezTo>
                    <a:pt x="4476" y="5631"/>
                    <a:pt x="4790" y="5721"/>
                    <a:pt x="4790" y="5721"/>
                  </a:cubicBezTo>
                  <a:cubicBezTo>
                    <a:pt x="4938" y="5774"/>
                    <a:pt x="5097" y="5706"/>
                    <a:pt x="5148" y="5572"/>
                  </a:cubicBezTo>
                  <a:cubicBezTo>
                    <a:pt x="5197" y="5436"/>
                    <a:pt x="5118" y="5284"/>
                    <a:pt x="4971" y="5232"/>
                  </a:cubicBezTo>
                  <a:cubicBezTo>
                    <a:pt x="4971" y="5232"/>
                    <a:pt x="4191" y="4943"/>
                    <a:pt x="3849" y="4826"/>
                  </a:cubicBezTo>
                  <a:cubicBezTo>
                    <a:pt x="3807" y="4811"/>
                    <a:pt x="3764" y="4798"/>
                    <a:pt x="3720" y="4788"/>
                  </a:cubicBezTo>
                  <a:cubicBezTo>
                    <a:pt x="3720" y="4788"/>
                    <a:pt x="3720" y="4788"/>
                    <a:pt x="3720" y="4788"/>
                  </a:cubicBezTo>
                  <a:cubicBezTo>
                    <a:pt x="3720" y="4788"/>
                    <a:pt x="3720" y="4788"/>
                    <a:pt x="3720" y="4788"/>
                  </a:cubicBezTo>
                  <a:cubicBezTo>
                    <a:pt x="3719" y="4788"/>
                    <a:pt x="3719" y="4788"/>
                    <a:pt x="3718" y="4788"/>
                  </a:cubicBezTo>
                  <a:cubicBezTo>
                    <a:pt x="3026" y="4622"/>
                    <a:pt x="3000" y="4782"/>
                    <a:pt x="2722" y="4421"/>
                  </a:cubicBezTo>
                  <a:cubicBezTo>
                    <a:pt x="2673" y="4358"/>
                    <a:pt x="2326" y="3901"/>
                    <a:pt x="1958" y="3417"/>
                  </a:cubicBezTo>
                  <a:cubicBezTo>
                    <a:pt x="1929" y="3378"/>
                    <a:pt x="1869" y="3304"/>
                    <a:pt x="1869" y="3120"/>
                  </a:cubicBezTo>
                  <a:cubicBezTo>
                    <a:pt x="1869" y="2936"/>
                    <a:pt x="1865" y="1141"/>
                    <a:pt x="1865" y="1141"/>
                  </a:cubicBezTo>
                  <a:cubicBezTo>
                    <a:pt x="1865" y="871"/>
                    <a:pt x="2083" y="652"/>
                    <a:pt x="2354" y="652"/>
                  </a:cubicBezTo>
                  <a:cubicBezTo>
                    <a:pt x="2624" y="652"/>
                    <a:pt x="2843" y="871"/>
                    <a:pt x="2843" y="1141"/>
                  </a:cubicBezTo>
                  <a:cubicBezTo>
                    <a:pt x="2843" y="3586"/>
                    <a:pt x="2843" y="3586"/>
                    <a:pt x="2843" y="3586"/>
                  </a:cubicBezTo>
                  <a:cubicBezTo>
                    <a:pt x="2843" y="3676"/>
                    <a:pt x="2857" y="3749"/>
                    <a:pt x="2948" y="3749"/>
                  </a:cubicBezTo>
                  <a:cubicBezTo>
                    <a:pt x="3037" y="3749"/>
                    <a:pt x="3111" y="3676"/>
                    <a:pt x="3111" y="3586"/>
                  </a:cubicBezTo>
                  <a:cubicBezTo>
                    <a:pt x="3111" y="489"/>
                    <a:pt x="3111" y="489"/>
                    <a:pt x="3111" y="489"/>
                  </a:cubicBezTo>
                  <a:cubicBezTo>
                    <a:pt x="3111" y="219"/>
                    <a:pt x="3329" y="0"/>
                    <a:pt x="3599" y="0"/>
                  </a:cubicBezTo>
                  <a:cubicBezTo>
                    <a:pt x="3870" y="0"/>
                    <a:pt x="4089" y="219"/>
                    <a:pt x="4089" y="489"/>
                  </a:cubicBezTo>
                  <a:cubicBezTo>
                    <a:pt x="4089" y="3586"/>
                    <a:pt x="4089" y="3586"/>
                    <a:pt x="4089" y="3586"/>
                  </a:cubicBezTo>
                  <a:cubicBezTo>
                    <a:pt x="4089" y="3676"/>
                    <a:pt x="4162" y="3749"/>
                    <a:pt x="4252" y="3749"/>
                  </a:cubicBezTo>
                  <a:cubicBezTo>
                    <a:pt x="4341" y="3749"/>
                    <a:pt x="4415" y="3676"/>
                    <a:pt x="4415" y="3586"/>
                  </a:cubicBezTo>
                  <a:cubicBezTo>
                    <a:pt x="4415" y="815"/>
                    <a:pt x="4415" y="815"/>
                    <a:pt x="4415" y="815"/>
                  </a:cubicBezTo>
                  <a:cubicBezTo>
                    <a:pt x="4415" y="545"/>
                    <a:pt x="4634" y="326"/>
                    <a:pt x="4904" y="326"/>
                  </a:cubicBezTo>
                  <a:cubicBezTo>
                    <a:pt x="5173" y="326"/>
                    <a:pt x="5393" y="545"/>
                    <a:pt x="5393" y="815"/>
                  </a:cubicBezTo>
                  <a:cubicBezTo>
                    <a:pt x="5393" y="3912"/>
                    <a:pt x="5393" y="3912"/>
                    <a:pt x="5393" y="3912"/>
                  </a:cubicBezTo>
                  <a:cubicBezTo>
                    <a:pt x="5393" y="4002"/>
                    <a:pt x="5466" y="4075"/>
                    <a:pt x="5556" y="4075"/>
                  </a:cubicBezTo>
                  <a:cubicBezTo>
                    <a:pt x="5645" y="4075"/>
                    <a:pt x="5718" y="4002"/>
                    <a:pt x="5718" y="3912"/>
                  </a:cubicBezTo>
                  <a:cubicBezTo>
                    <a:pt x="5718" y="1793"/>
                    <a:pt x="5718" y="1793"/>
                    <a:pt x="5718" y="1793"/>
                  </a:cubicBezTo>
                  <a:cubicBezTo>
                    <a:pt x="5718" y="1523"/>
                    <a:pt x="5938" y="1304"/>
                    <a:pt x="6208" y="130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de-DE" sz="1013"/>
            </a:p>
          </p:txBody>
        </p:sp>
      </p:grpSp>
      <p:sp>
        <p:nvSpPr>
          <p:cNvPr id="36" name="Textfeld 35">
            <a:extLst>
              <a:ext uri="{FF2B5EF4-FFF2-40B4-BE49-F238E27FC236}">
                <a16:creationId xmlns:a16="http://schemas.microsoft.com/office/drawing/2014/main" id="{7DCFD04F-0CF0-4CEF-8109-6D5D1C37EB97}"/>
              </a:ext>
            </a:extLst>
          </p:cNvPr>
          <p:cNvSpPr txBox="1"/>
          <p:nvPr/>
        </p:nvSpPr>
        <p:spPr bwMode="gray">
          <a:xfrm>
            <a:off x="935448" y="2514118"/>
            <a:ext cx="1152128" cy="50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2200" dirty="0">
                <a:solidFill>
                  <a:schemeClr val="accent1"/>
                </a:solidFill>
              </a:rPr>
              <a:t>Technik</a:t>
            </a:r>
            <a:endParaRPr lang="de-DE" sz="1400" dirty="0">
              <a:solidFill>
                <a:schemeClr val="bg2"/>
              </a:solidFill>
            </a:endParaRP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FC6E9D64-8351-4740-8603-46A046D459EE}"/>
              </a:ext>
            </a:extLst>
          </p:cNvPr>
          <p:cNvSpPr txBox="1"/>
          <p:nvPr/>
        </p:nvSpPr>
        <p:spPr bwMode="gray">
          <a:xfrm>
            <a:off x="3131744" y="2514118"/>
            <a:ext cx="2880216" cy="50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2200" dirty="0">
                <a:solidFill>
                  <a:schemeClr val="accent1"/>
                </a:solidFill>
              </a:rPr>
              <a:t>Gesundheit &amp; Soziales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34EF2541-C15B-4F86-B6A3-3B9CDBDF6F14}"/>
              </a:ext>
            </a:extLst>
          </p:cNvPr>
          <p:cNvSpPr txBox="1"/>
          <p:nvPr/>
        </p:nvSpPr>
        <p:spPr bwMode="gray">
          <a:xfrm>
            <a:off x="6858350" y="2514118"/>
            <a:ext cx="1367856" cy="504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2200" dirty="0">
                <a:solidFill>
                  <a:schemeClr val="accent1"/>
                </a:solidFill>
              </a:rPr>
              <a:t>Wirtschaft</a:t>
            </a:r>
          </a:p>
        </p:txBody>
      </p:sp>
    </p:spTree>
    <p:extLst>
      <p:ext uri="{BB962C8B-B14F-4D97-AF65-F5344CB8AC3E}">
        <p14:creationId xmlns:p14="http://schemas.microsoft.com/office/powerpoint/2010/main" val="3981488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59532" y="1815666"/>
            <a:ext cx="5681046" cy="2628000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/>
              <a:t>Unterricht in unseren Werkstätten und Fachräumen</a:t>
            </a:r>
          </a:p>
          <a:p>
            <a:pPr marL="717750" lvl="2" indent="-285750">
              <a:lnSpc>
                <a:spcPct val="100000"/>
              </a:lnSpc>
              <a:spcAft>
                <a:spcPts val="600"/>
              </a:spcAft>
            </a:pPr>
            <a:r>
              <a:rPr lang="de-DE" sz="1800" dirty="0"/>
              <a:t>Schulordnung</a:t>
            </a:r>
          </a:p>
          <a:p>
            <a:pPr marL="717750" lvl="2" indent="-285750">
              <a:lnSpc>
                <a:spcPct val="100000"/>
              </a:lnSpc>
              <a:spcAft>
                <a:spcPts val="600"/>
              </a:spcAft>
            </a:pPr>
            <a:r>
              <a:rPr lang="de-DE" sz="1800" dirty="0"/>
              <a:t>Arbeitsschutz &amp; -sicherheit</a:t>
            </a:r>
          </a:p>
          <a:p>
            <a:pPr marL="717750" lvl="2" indent="-285750">
              <a:lnSpc>
                <a:spcPct val="100000"/>
              </a:lnSpc>
              <a:spcAft>
                <a:spcPts val="600"/>
              </a:spcAft>
            </a:pPr>
            <a:endParaRPr lang="de-DE" sz="1800" dirty="0"/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/>
              <a:t>Unterricht mit Möglichkeit, sich vorher einen Bereich auszusuchen (wie z.B. Kurswahl im Beruflichen Gymnasium)</a:t>
            </a:r>
          </a:p>
          <a:p>
            <a:pPr marL="717750" lvl="2" indent="-285750">
              <a:lnSpc>
                <a:spcPct val="100000"/>
              </a:lnSpc>
              <a:spcAft>
                <a:spcPts val="600"/>
              </a:spcAft>
            </a:pPr>
            <a:endParaRPr lang="de-DE" sz="1800" dirty="0"/>
          </a:p>
          <a:p>
            <a:pPr marL="717750" lvl="2" indent="-285750">
              <a:lnSpc>
                <a:spcPct val="100000"/>
              </a:lnSpc>
              <a:spcAft>
                <a:spcPts val="600"/>
              </a:spcAft>
            </a:pPr>
            <a:endParaRPr lang="de-DE" sz="1800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Organisatorisches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algn="ctr"/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389A4706-9749-4C44-934A-271CAC9F0B9C}" type="datetime1">
              <a:rPr lang="de-DE" smtClean="0"/>
              <a:t>31.05.2024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|  Titel der Präsentation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8FF9B0DE-3FEB-4AA0-B465-B80EF7C1333D}" type="slidenum">
              <a:rPr lang="de-DE" smtClean="0"/>
              <a:pPr/>
              <a:t>8</a:t>
            </a:fld>
            <a:r>
              <a:rPr lang="de-DE"/>
              <a:t>  |</a:t>
            </a:r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Profil Angebote</a:t>
            </a:r>
          </a:p>
        </p:txBody>
      </p:sp>
    </p:spTree>
    <p:extLst>
      <p:ext uri="{BB962C8B-B14F-4D97-AF65-F5344CB8AC3E}">
        <p14:creationId xmlns:p14="http://schemas.microsoft.com/office/powerpoint/2010/main" val="2340366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359532" y="1419630"/>
            <a:ext cx="5681046" cy="3024036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/>
              <a:t>Profilwahl für Klasse 9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/>
              <a:t>Neue Profilwahl für Klasse 10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/>
              <a:t>Ihr lernt zwei Berufsfelder kennen und erwerbt Fähigkeiten und Kompetenzen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/>
              <a:t>Ein Profil kann nur einmal belegt werden – </a:t>
            </a:r>
            <a:br>
              <a:rPr lang="de-DE" sz="1800" dirty="0"/>
            </a:br>
            <a:r>
              <a:rPr lang="de-DE" sz="1800" dirty="0"/>
              <a:t>das Profil muss in Klasse 10 gewechselt werden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800" dirty="0"/>
              <a:t>Benotung, relevant für die Versetzung und den Abschluss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Organisatorisches</a:t>
            </a:r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algn="ctr"/>
            <a:r>
              <a:rPr lang="de-DE" dirty="0"/>
              <a:t>Entscheide Dich für DICH </a:t>
            </a:r>
          </a:p>
          <a:p>
            <a:pPr algn="ctr"/>
            <a:r>
              <a:rPr lang="de-DE" dirty="0"/>
              <a:t>– </a:t>
            </a:r>
          </a:p>
          <a:p>
            <a:pPr algn="ctr"/>
            <a:r>
              <a:rPr lang="de-DE" dirty="0"/>
              <a:t>nicht für Deine besten Freunde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389A4706-9749-4C44-934A-271CAC9F0B9C}" type="datetime1">
              <a:rPr lang="de-DE" smtClean="0"/>
              <a:t>31.05.2024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|  Titel der Präsentation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8FF9B0DE-3FEB-4AA0-B465-B80EF7C1333D}" type="slidenum">
              <a:rPr lang="de-DE" smtClean="0"/>
              <a:pPr/>
              <a:t>9</a:t>
            </a:fld>
            <a:r>
              <a:rPr lang="de-DE"/>
              <a:t>  |</a:t>
            </a:r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Profil Angebote</a:t>
            </a:r>
          </a:p>
        </p:txBody>
      </p:sp>
    </p:spTree>
    <p:extLst>
      <p:ext uri="{BB962C8B-B14F-4D97-AF65-F5344CB8AC3E}">
        <p14:creationId xmlns:p14="http://schemas.microsoft.com/office/powerpoint/2010/main" val="3320303984"/>
      </p:ext>
    </p:extLst>
  </p:cSld>
  <p:clrMapOvr>
    <a:masterClrMapping/>
  </p:clrMapOvr>
</p:sld>
</file>

<file path=ppt/theme/theme1.xml><?xml version="1.0" encoding="utf-8"?>
<a:theme xmlns:a="http://schemas.openxmlformats.org/drawingml/2006/main" name="BBS Soltau">
  <a:themeElements>
    <a:clrScheme name="BBS Soltau">
      <a:dk1>
        <a:sysClr val="windowText" lastClr="000000"/>
      </a:dk1>
      <a:lt1>
        <a:sysClr val="window" lastClr="FFFFFF"/>
      </a:lt1>
      <a:dk2>
        <a:srgbClr val="E4334F"/>
      </a:dk2>
      <a:lt2>
        <a:srgbClr val="F39600"/>
      </a:lt2>
      <a:accent1>
        <a:srgbClr val="004352"/>
      </a:accent1>
      <a:accent2>
        <a:srgbClr val="386574"/>
      </a:accent2>
      <a:accent3>
        <a:srgbClr val="5E7E8C"/>
      </a:accent3>
      <a:accent4>
        <a:srgbClr val="91A5AE"/>
      </a:accent4>
      <a:accent5>
        <a:srgbClr val="B8C4CB"/>
      </a:accent5>
      <a:accent6>
        <a:srgbClr val="D4DBD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solidFill>
          <a:schemeClr val="bg1"/>
        </a:solidFill>
        <a:ln w="3175">
          <a:solidFill>
            <a:schemeClr val="tx1"/>
          </a:solidFill>
        </a:ln>
      </a:spPr>
      <a:bodyPr rtlCol="0" anchor="ctr"/>
      <a:lstStyle>
        <a:defPPr algn="ctr">
          <a:lnSpc>
            <a:spcPct val="120000"/>
          </a:lnSpc>
          <a:defRPr sz="16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31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>
        <a:defPPr marL="216000" indent="-216000" algn="l">
          <a:lnSpc>
            <a:spcPct val="120000"/>
          </a:lnSpc>
          <a:buFont typeface="Arial" panose="020B0604020202020204" pitchFamily="34" charset="0"/>
          <a:buChar char="•"/>
          <a:defRPr sz="1600" dirty="0"/>
        </a:defPPr>
      </a:lstStyle>
    </a:txDef>
  </a:objectDefaults>
  <a:extraClrSchemeLst/>
  <a:custClrLst>
    <a:custClr>
      <a:srgbClr val="003A43"/>
    </a:custClr>
    <a:custClr>
      <a:srgbClr val="EB8D2D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Holztechnik">
      <a:srgbClr val="66A13D"/>
    </a:custClr>
    <a:custClr name="Argrartechnik">
      <a:srgbClr val="2A945E"/>
    </a:custClr>
    <a:custClr name="Bautechnik">
      <a:srgbClr val="159695"/>
    </a:custClr>
    <a:custClr name="Wirtschaft und Informatik">
      <a:srgbClr val="005D7F"/>
    </a:custClr>
    <a:custClr name="Zahnmedizinische und medizinische Fachangestellte">
      <a:srgbClr val="66A194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Berufliches Gynmasium">
      <a:srgbClr val="FFF101"/>
    </a:custClr>
    <a:custClr name="Metalltechnik">
      <a:srgbClr val="E2604E"/>
    </a:custClr>
    <a:custClr name="Pflege">
      <a:srgbClr val="DC3D52"/>
    </a:custClr>
    <a:custClr name="Kostmetik">
      <a:srgbClr val="D8117D"/>
    </a:custClr>
    <a:custClr name="Hauswirtschaft">
      <a:srgbClr val="A01A49"/>
    </a:custClr>
    <a:custClr name="Gastronomie">
      <a:srgbClr val="815C97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Präsentation1" id="{4D2F4B22-A26E-4279-9176-E111F2508034}" vid="{FAE8E568-19AB-4D5F-AB29-767C87A7FDF1}"/>
    </a:ext>
  </a:extLst>
</a:theme>
</file>

<file path=ppt/theme/theme2.xml><?xml version="1.0" encoding="utf-8"?>
<a:theme xmlns:a="http://schemas.openxmlformats.org/drawingml/2006/main" name="Office">
  <a:themeElements>
    <a:clrScheme name="BBS Soltau">
      <a:dk1>
        <a:sysClr val="windowText" lastClr="000000"/>
      </a:dk1>
      <a:lt1>
        <a:sysClr val="window" lastClr="FFFFFF"/>
      </a:lt1>
      <a:dk2>
        <a:srgbClr val="E4334F"/>
      </a:dk2>
      <a:lt2>
        <a:srgbClr val="F39600"/>
      </a:lt2>
      <a:accent1>
        <a:srgbClr val="004352"/>
      </a:accent1>
      <a:accent2>
        <a:srgbClr val="386574"/>
      </a:accent2>
      <a:accent3>
        <a:srgbClr val="5E7E8C"/>
      </a:accent3>
      <a:accent4>
        <a:srgbClr val="91A5AE"/>
      </a:accent4>
      <a:accent5>
        <a:srgbClr val="B8C4CB"/>
      </a:accent5>
      <a:accent6>
        <a:srgbClr val="D4DBD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BS Soltau">
      <a:dk1>
        <a:sysClr val="windowText" lastClr="000000"/>
      </a:dk1>
      <a:lt1>
        <a:sysClr val="window" lastClr="FFFFFF"/>
      </a:lt1>
      <a:dk2>
        <a:srgbClr val="E4334F"/>
      </a:dk2>
      <a:lt2>
        <a:srgbClr val="F39600"/>
      </a:lt2>
      <a:accent1>
        <a:srgbClr val="004352"/>
      </a:accent1>
      <a:accent2>
        <a:srgbClr val="386574"/>
      </a:accent2>
      <a:accent3>
        <a:srgbClr val="5E7E8C"/>
      </a:accent3>
      <a:accent4>
        <a:srgbClr val="91A5AE"/>
      </a:accent4>
      <a:accent5>
        <a:srgbClr val="B8C4CB"/>
      </a:accent5>
      <a:accent6>
        <a:srgbClr val="D4DBDF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D159C8DFBE99741B0A1DBDC28654B7A" ma:contentTypeVersion="1" ma:contentTypeDescription="Ein neues Dokument erstellen." ma:contentTypeScope="" ma:versionID="ca769a676d47feae4c4b6dd51ace3b7c">
  <xsd:schema xmlns:xsd="http://www.w3.org/2001/XMLSchema" xmlns:xs="http://www.w3.org/2001/XMLSchema" xmlns:p="http://schemas.microsoft.com/office/2006/metadata/properties" xmlns:ns2="d6dd1d84-3500-48e9-af3a-c9c1627eec99" targetNamespace="http://schemas.microsoft.com/office/2006/metadata/properties" ma:root="true" ma:fieldsID="26613ea59847ac59a2dec2d5b55c771f" ns2:_="">
    <xsd:import namespace="d6dd1d84-3500-48e9-af3a-c9c1627eec99"/>
    <xsd:element name="properties">
      <xsd:complexType>
        <xsd:sequence>
          <xsd:element name="documentManagement">
            <xsd:complexType>
              <xsd:all>
                <xsd:element ref="ns2:_x002e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dd1d84-3500-48e9-af3a-c9c1627eec99" elementFormDefault="qualified">
    <xsd:import namespace="http://schemas.microsoft.com/office/2006/documentManagement/types"/>
    <xsd:import namespace="http://schemas.microsoft.com/office/infopath/2007/PartnerControls"/>
    <xsd:element name="_x002e_" ma:index="8" nillable="true" ma:displayName="." ma:list="{46d8e3e4-5ff1-4336-820b-252fba9cbc5d}" ma:internalName="_x002e_" ma:showField="Title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2e_ xmlns="d6dd1d84-3500-48e9-af3a-c9c1627eec99">1</_x002e_>
  </documentManagement>
</p:properties>
</file>

<file path=customXml/itemProps1.xml><?xml version="1.0" encoding="utf-8"?>
<ds:datastoreItem xmlns:ds="http://schemas.openxmlformats.org/officeDocument/2006/customXml" ds:itemID="{D2F60E94-AD49-4D59-AEDC-C130F853DD1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16CB526-E9DA-4B2A-8FC3-4C38CCBD08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dd1d84-3500-48e9-af3a-c9c1627eec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03A9150-3F87-45EC-90B6-803C784FD4D7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d6dd1d84-3500-48e9-af3a-c9c1627eec99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BBS Soltau_16zu9-Master</Template>
  <TotalTime>0</TotalTime>
  <Words>1768</Words>
  <Application>Microsoft Office PowerPoint</Application>
  <PresentationFormat>Bildschirmpräsentation (16:9)</PresentationFormat>
  <Paragraphs>464</Paragraphs>
  <Slides>36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42" baseType="lpstr">
      <vt:lpstr>Arial</vt:lpstr>
      <vt:lpstr>Calibri</vt:lpstr>
      <vt:lpstr>Courier New</vt:lpstr>
      <vt:lpstr>Symbol</vt:lpstr>
      <vt:lpstr>Wingdings</vt:lpstr>
      <vt:lpstr>BBS Soltau</vt:lpstr>
      <vt:lpstr>Profilunterricht an den BBS Soltau</vt:lpstr>
      <vt:lpstr>Die BBS Soltau – eine kurze Vorstellung</vt:lpstr>
      <vt:lpstr>Die BBS Soltau – eine kurze Vorstellung</vt:lpstr>
      <vt:lpstr>Warum Profilunterricht?</vt:lpstr>
      <vt:lpstr>Warum Profilunterricht?</vt:lpstr>
      <vt:lpstr>Warum Profilunterricht?</vt:lpstr>
      <vt:lpstr>Profil Angebote </vt:lpstr>
      <vt:lpstr>Profil Angebote</vt:lpstr>
      <vt:lpstr>Profil Angebote</vt:lpstr>
      <vt:lpstr>Profil Technik - Bau</vt:lpstr>
      <vt:lpstr>Profil Angebote</vt:lpstr>
      <vt:lpstr>PowerPoint-Präsentation</vt:lpstr>
      <vt:lpstr>Profil Technik – Metall / Elektrotechnik</vt:lpstr>
      <vt:lpstr>Profil Angebote</vt:lpstr>
      <vt:lpstr>PowerPoint-Präsentation</vt:lpstr>
      <vt:lpstr>Profil Technik – Tischlerei</vt:lpstr>
      <vt:lpstr>Profil Angebote</vt:lpstr>
      <vt:lpstr>Profil Gesundheit &amp; Soziales – Körperpflege &amp; Kosmetik</vt:lpstr>
      <vt:lpstr>Profil Angebote</vt:lpstr>
      <vt:lpstr>PowerPoint-Präsentation</vt:lpstr>
      <vt:lpstr>Profile Gesundheit &amp; Soziales – Ernährung &amp; Tourismus</vt:lpstr>
      <vt:lpstr>Profil Angebote</vt:lpstr>
      <vt:lpstr>PowerPoint-Präsentation</vt:lpstr>
      <vt:lpstr>Profile Gesundheit &amp; Soziales – Sozialpflege</vt:lpstr>
      <vt:lpstr>Profil Angebote</vt:lpstr>
      <vt:lpstr>PowerPoint-Präsentation</vt:lpstr>
      <vt:lpstr>Profil Wirtschaft – Agrarwirtschaft – Grüne Berufe</vt:lpstr>
      <vt:lpstr>Profil Angebote</vt:lpstr>
      <vt:lpstr>PowerPoint-Präsentation</vt:lpstr>
      <vt:lpstr>Profil Wirtschaft –Logistik &amp; Handel</vt:lpstr>
      <vt:lpstr>Profil Angebote</vt:lpstr>
      <vt:lpstr>PowerPoint-Präsentation</vt:lpstr>
      <vt:lpstr>Profil Wirtschaft – Anwenderorientierte Datenverarbeitung </vt:lpstr>
      <vt:lpstr>Profil Angebote</vt:lpstr>
      <vt:lpstr>PowerPoint-Präsentation</vt:lpstr>
      <vt:lpstr>Herzlichen Dank!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Profilunterricht Klasse 9 Info für allg. bildende Schulen</dc:title>
  <dc:creator>Gaby Tinnemeier - BBS Soltau</dc:creator>
  <dc:description>Optimiert für Office 2016</dc:description>
  <cp:lastModifiedBy>Nadine Schirmacher</cp:lastModifiedBy>
  <cp:revision>129</cp:revision>
  <cp:lastPrinted>2023-06-15T19:28:52Z</cp:lastPrinted>
  <dcterms:created xsi:type="dcterms:W3CDTF">2019-12-12T12:56:13Z</dcterms:created>
  <dcterms:modified xsi:type="dcterms:W3CDTF">2024-05-31T07:41:47Z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0x010100FD159C8DFBE99741B0A1DBDC28654B7A</vt:lpwstr>
  </property>
</Properties>
</file>